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4"/>
  </p:notesMasterIdLst>
  <p:sldIdLst>
    <p:sldId id="257" r:id="rId2"/>
    <p:sldId id="259" r:id="rId3"/>
    <p:sldId id="262" r:id="rId4"/>
    <p:sldId id="274" r:id="rId5"/>
    <p:sldId id="279" r:id="rId6"/>
    <p:sldId id="280" r:id="rId7"/>
    <p:sldId id="282" r:id="rId8"/>
    <p:sldId id="283" r:id="rId9"/>
    <p:sldId id="291" r:id="rId10"/>
    <p:sldId id="292" r:id="rId11"/>
    <p:sldId id="293" r:id="rId12"/>
    <p:sldId id="294" r:id="rId13"/>
    <p:sldId id="295" r:id="rId14"/>
    <p:sldId id="296" r:id="rId15"/>
    <p:sldId id="297" r:id="rId16"/>
    <p:sldId id="298" r:id="rId17"/>
    <p:sldId id="299" r:id="rId18"/>
    <p:sldId id="275" r:id="rId19"/>
    <p:sldId id="273" r:id="rId20"/>
    <p:sldId id="300" r:id="rId21"/>
    <p:sldId id="301" r:id="rId22"/>
    <p:sldId id="302" r:id="rId23"/>
    <p:sldId id="308" r:id="rId24"/>
    <p:sldId id="307" r:id="rId25"/>
    <p:sldId id="306" r:id="rId26"/>
    <p:sldId id="309" r:id="rId27"/>
    <p:sldId id="310" r:id="rId28"/>
    <p:sldId id="303" r:id="rId29"/>
    <p:sldId id="304" r:id="rId30"/>
    <p:sldId id="305" r:id="rId31"/>
    <p:sldId id="268" r:id="rId32"/>
    <p:sldId id="276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61" r:id="rId41"/>
    <p:sldId id="278" r:id="rId42"/>
    <p:sldId id="258" r:id="rId4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50B23"/>
    <a:srgbClr val="8F061A"/>
    <a:srgbClr val="DA6D5E"/>
    <a:srgbClr val="9B5D5D"/>
    <a:srgbClr val="ED7D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22" autoAdjust="0"/>
    <p:restoredTop sz="94660"/>
  </p:normalViewPr>
  <p:slideViewPr>
    <p:cSldViewPr snapToGrid="0">
      <p:cViewPr varScale="1">
        <p:scale>
          <a:sx n="54" d="100"/>
          <a:sy n="54" d="100"/>
        </p:scale>
        <p:origin x="42" y="5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D880DAC-1834-4159-9FA7-CE2CF1C77170}" type="doc">
      <dgm:prSet loTypeId="urn:microsoft.com/office/officeart/2008/layout/VerticalCurvedList" loCatId="list" qsTypeId="urn:microsoft.com/office/officeart/2005/8/quickstyle/simple2" qsCatId="simple" csTypeId="urn:microsoft.com/office/officeart/2005/8/colors/accent2_2" csCatId="accent2" phldr="1"/>
      <dgm:spPr/>
    </dgm:pt>
    <dgm:pt modelId="{A462D0CD-B660-4E36-B281-A86059BE9CEF}">
      <dgm:prSet phldrT="[텍스트]"/>
      <dgm:spPr>
        <a:solidFill>
          <a:srgbClr val="DA6D5E"/>
        </a:solidFill>
      </dgm:spPr>
      <dgm:t>
        <a:bodyPr/>
        <a:lstStyle/>
        <a:p>
          <a:pPr latinLnBrk="1"/>
          <a:r>
            <a:rPr lang="en-US" altLang="ko-KR" dirty="0" err="1" smtClean="0"/>
            <a:t>Player_HRH</a:t>
          </a:r>
          <a:r>
            <a:rPr lang="en-US" altLang="ko-KR" dirty="0" smtClean="0"/>
            <a:t> – </a:t>
          </a:r>
          <a:r>
            <a:rPr lang="ko-KR" altLang="en-US" dirty="0" smtClean="0"/>
            <a:t>홈런 </a:t>
          </a:r>
          <a:r>
            <a:rPr lang="en-US" altLang="ko-KR" dirty="0" smtClean="0"/>
            <a:t>(0.6216)</a:t>
          </a:r>
          <a:endParaRPr lang="ko-KR" altLang="en-US" dirty="0"/>
        </a:p>
      </dgm:t>
    </dgm:pt>
    <dgm:pt modelId="{F8AF79B3-8339-4B4E-8D0D-1383D4050C94}" type="parTrans" cxnId="{63B6EDE3-2156-4535-9E62-F582637AB61D}">
      <dgm:prSet/>
      <dgm:spPr/>
      <dgm:t>
        <a:bodyPr/>
        <a:lstStyle/>
        <a:p>
          <a:pPr latinLnBrk="1"/>
          <a:endParaRPr lang="ko-KR" altLang="en-US"/>
        </a:p>
      </dgm:t>
    </dgm:pt>
    <dgm:pt modelId="{159ACD4D-2F30-426C-9ADB-F475AC7E704D}" type="sibTrans" cxnId="{63B6EDE3-2156-4535-9E62-F582637AB61D}">
      <dgm:prSet/>
      <dgm:spPr/>
      <dgm:t>
        <a:bodyPr/>
        <a:lstStyle/>
        <a:p>
          <a:pPr latinLnBrk="1"/>
          <a:endParaRPr lang="ko-KR" altLang="en-US"/>
        </a:p>
      </dgm:t>
    </dgm:pt>
    <dgm:pt modelId="{69CEB62E-8D4A-4359-BA3C-0BDC26B5CC4A}">
      <dgm:prSet phldrT="[텍스트]"/>
      <dgm:spPr>
        <a:solidFill>
          <a:srgbClr val="DA6D5E"/>
        </a:solidFill>
      </dgm:spPr>
      <dgm:t>
        <a:bodyPr/>
        <a:lstStyle/>
        <a:p>
          <a:pPr latinLnBrk="1"/>
          <a:r>
            <a:rPr lang="en-US" altLang="ko-KR" dirty="0" err="1" smtClean="0"/>
            <a:t>Player_TB</a:t>
          </a:r>
          <a:r>
            <a:rPr lang="en-US" altLang="ko-KR" dirty="0" smtClean="0"/>
            <a:t> – </a:t>
          </a:r>
          <a:r>
            <a:rPr lang="ko-KR" altLang="en-US" dirty="0" err="1" smtClean="0"/>
            <a:t>루타</a:t>
          </a:r>
          <a:r>
            <a:rPr lang="ko-KR" altLang="en-US" dirty="0" smtClean="0"/>
            <a:t> </a:t>
          </a:r>
          <a:r>
            <a:rPr lang="en-US" altLang="ko-KR" dirty="0" smtClean="0"/>
            <a:t>(0.5996)</a:t>
          </a:r>
          <a:endParaRPr lang="ko-KR" altLang="en-US" dirty="0"/>
        </a:p>
      </dgm:t>
    </dgm:pt>
    <dgm:pt modelId="{5A3DAB45-A0FB-4DE4-9085-E0E3271722AA}" type="parTrans" cxnId="{C999E0AF-470E-4A36-AF37-07DD19A3C103}">
      <dgm:prSet/>
      <dgm:spPr/>
      <dgm:t>
        <a:bodyPr/>
        <a:lstStyle/>
        <a:p>
          <a:pPr latinLnBrk="1"/>
          <a:endParaRPr lang="ko-KR" altLang="en-US"/>
        </a:p>
      </dgm:t>
    </dgm:pt>
    <dgm:pt modelId="{E5D2FE56-5554-43F2-9937-3D399D9B3C20}" type="sibTrans" cxnId="{C999E0AF-470E-4A36-AF37-07DD19A3C103}">
      <dgm:prSet/>
      <dgm:spPr/>
      <dgm:t>
        <a:bodyPr/>
        <a:lstStyle/>
        <a:p>
          <a:pPr latinLnBrk="1"/>
          <a:endParaRPr lang="ko-KR" altLang="en-US"/>
        </a:p>
      </dgm:t>
    </dgm:pt>
    <dgm:pt modelId="{F488FFE5-894A-4AD8-AD12-F831DB3854C3}">
      <dgm:prSet phldrT="[텍스트]"/>
      <dgm:spPr>
        <a:solidFill>
          <a:srgbClr val="DA6D5E"/>
        </a:solidFill>
      </dgm:spPr>
      <dgm:t>
        <a:bodyPr/>
        <a:lstStyle/>
        <a:p>
          <a:pPr latinLnBrk="1"/>
          <a:r>
            <a:rPr lang="en-US" altLang="ko-KR" dirty="0" err="1" smtClean="0"/>
            <a:t>Player_RBI</a:t>
          </a:r>
          <a:r>
            <a:rPr lang="en-US" altLang="ko-KR" dirty="0" smtClean="0"/>
            <a:t> – </a:t>
          </a:r>
          <a:r>
            <a:rPr lang="ko-KR" altLang="en-US" dirty="0" smtClean="0"/>
            <a:t>타점 </a:t>
          </a:r>
          <a:r>
            <a:rPr lang="en-US" altLang="ko-KR" dirty="0" smtClean="0"/>
            <a:t>(0.5647)</a:t>
          </a:r>
          <a:endParaRPr lang="ko-KR" altLang="en-US" dirty="0"/>
        </a:p>
      </dgm:t>
    </dgm:pt>
    <dgm:pt modelId="{25581750-2BC1-494C-A295-56BE9EDAA812}" type="parTrans" cxnId="{536BBFA2-E912-4CED-B935-A3EC6F04BD68}">
      <dgm:prSet/>
      <dgm:spPr/>
      <dgm:t>
        <a:bodyPr/>
        <a:lstStyle/>
        <a:p>
          <a:pPr latinLnBrk="1"/>
          <a:endParaRPr lang="ko-KR" altLang="en-US"/>
        </a:p>
      </dgm:t>
    </dgm:pt>
    <dgm:pt modelId="{CC6D4608-C0CA-499C-8844-E746F057871F}" type="sibTrans" cxnId="{536BBFA2-E912-4CED-B935-A3EC6F04BD68}">
      <dgm:prSet/>
      <dgm:spPr/>
      <dgm:t>
        <a:bodyPr/>
        <a:lstStyle/>
        <a:p>
          <a:pPr latinLnBrk="1"/>
          <a:endParaRPr lang="ko-KR" altLang="en-US"/>
        </a:p>
      </dgm:t>
    </dgm:pt>
    <dgm:pt modelId="{1A1A3D2A-E44D-46BD-B3A8-9622DF03C71D}">
      <dgm:prSet phldrT="[텍스트]"/>
      <dgm:spPr>
        <a:solidFill>
          <a:srgbClr val="DA6D5E"/>
        </a:solidFill>
      </dgm:spPr>
      <dgm:t>
        <a:bodyPr/>
        <a:lstStyle/>
        <a:p>
          <a:pPr latinLnBrk="1"/>
          <a:r>
            <a:rPr lang="en-US" altLang="ko-KR" dirty="0" err="1" smtClean="0"/>
            <a:t>Player_RH</a:t>
          </a:r>
          <a:r>
            <a:rPr lang="en-US" altLang="ko-KR" dirty="0" smtClean="0"/>
            <a:t> – </a:t>
          </a:r>
          <a:r>
            <a:rPr lang="ko-KR" altLang="en-US" dirty="0" smtClean="0"/>
            <a:t>득점 </a:t>
          </a:r>
          <a:r>
            <a:rPr lang="en-US" altLang="ko-KR" dirty="0" smtClean="0"/>
            <a:t>(0.5285)</a:t>
          </a:r>
          <a:endParaRPr lang="ko-KR" altLang="en-US" dirty="0"/>
        </a:p>
      </dgm:t>
    </dgm:pt>
    <dgm:pt modelId="{AD8A9771-F9D4-474A-B50A-A424983EAD26}" type="parTrans" cxnId="{C7055D24-15BF-4D5D-A6E7-63BAADFBA24C}">
      <dgm:prSet/>
      <dgm:spPr/>
      <dgm:t>
        <a:bodyPr/>
        <a:lstStyle/>
        <a:p>
          <a:pPr latinLnBrk="1"/>
          <a:endParaRPr lang="ko-KR" altLang="en-US"/>
        </a:p>
      </dgm:t>
    </dgm:pt>
    <dgm:pt modelId="{BD8507DD-C20F-4692-B7BA-E9AA8866D814}" type="sibTrans" cxnId="{C7055D24-15BF-4D5D-A6E7-63BAADFBA24C}">
      <dgm:prSet/>
      <dgm:spPr/>
      <dgm:t>
        <a:bodyPr/>
        <a:lstStyle/>
        <a:p>
          <a:pPr latinLnBrk="1"/>
          <a:endParaRPr lang="ko-KR" altLang="en-US"/>
        </a:p>
      </dgm:t>
    </dgm:pt>
    <dgm:pt modelId="{EE387D40-FD19-4F1B-9378-2938AE4F8E1D}">
      <dgm:prSet phldrT="[텍스트]"/>
      <dgm:spPr>
        <a:solidFill>
          <a:srgbClr val="DA6D5E"/>
        </a:solidFill>
      </dgm:spPr>
      <dgm:t>
        <a:bodyPr/>
        <a:lstStyle/>
        <a:p>
          <a:pPr latinLnBrk="1"/>
          <a:r>
            <a:rPr lang="en-US" altLang="ko-KR" dirty="0" err="1" smtClean="0"/>
            <a:t>Player_SLG</a:t>
          </a:r>
          <a:r>
            <a:rPr lang="en-US" altLang="ko-KR" dirty="0" smtClean="0"/>
            <a:t> – </a:t>
          </a:r>
          <a:r>
            <a:rPr lang="ko-KR" altLang="en-US" dirty="0" err="1" smtClean="0"/>
            <a:t>장타율</a:t>
          </a:r>
          <a:r>
            <a:rPr lang="ko-KR" altLang="en-US" dirty="0" smtClean="0"/>
            <a:t> </a:t>
          </a:r>
          <a:r>
            <a:rPr lang="en-US" altLang="ko-KR" dirty="0" smtClean="0"/>
            <a:t>(0.5179)</a:t>
          </a:r>
          <a:endParaRPr lang="ko-KR" altLang="en-US" dirty="0"/>
        </a:p>
      </dgm:t>
    </dgm:pt>
    <dgm:pt modelId="{EB1F5B42-D2BA-4AD7-891C-33E19608288D}" type="parTrans" cxnId="{5A7CB6B8-FEE0-47D8-B6E9-9802B22D14FB}">
      <dgm:prSet/>
      <dgm:spPr/>
      <dgm:t>
        <a:bodyPr/>
        <a:lstStyle/>
        <a:p>
          <a:pPr latinLnBrk="1"/>
          <a:endParaRPr lang="ko-KR" altLang="en-US"/>
        </a:p>
      </dgm:t>
    </dgm:pt>
    <dgm:pt modelId="{42D0C129-E724-4AA1-99B5-E8797CF80774}" type="sibTrans" cxnId="{5A7CB6B8-FEE0-47D8-B6E9-9802B22D14FB}">
      <dgm:prSet/>
      <dgm:spPr/>
      <dgm:t>
        <a:bodyPr/>
        <a:lstStyle/>
        <a:p>
          <a:pPr latinLnBrk="1"/>
          <a:endParaRPr lang="ko-KR" altLang="en-US"/>
        </a:p>
      </dgm:t>
    </dgm:pt>
    <dgm:pt modelId="{095D1748-1C94-4B8F-AEB5-1EDE8A892343}">
      <dgm:prSet phldrT="[텍스트]"/>
      <dgm:spPr>
        <a:solidFill>
          <a:srgbClr val="DA6D5E"/>
        </a:solidFill>
      </dgm:spPr>
      <dgm:t>
        <a:bodyPr/>
        <a:lstStyle/>
        <a:p>
          <a:pPr latinLnBrk="1"/>
          <a:r>
            <a:rPr lang="en-US" altLang="ko-KR" dirty="0" err="1" smtClean="0"/>
            <a:t>Player_PA</a:t>
          </a:r>
          <a:r>
            <a:rPr lang="en-US" altLang="ko-KR" dirty="0" smtClean="0"/>
            <a:t> – </a:t>
          </a:r>
          <a:r>
            <a:rPr lang="ko-KR" altLang="en-US" dirty="0" smtClean="0"/>
            <a:t>타석 </a:t>
          </a:r>
          <a:r>
            <a:rPr lang="en-US" altLang="ko-KR" dirty="0" smtClean="0"/>
            <a:t>(0.4275)</a:t>
          </a:r>
          <a:endParaRPr lang="ko-KR" altLang="en-US" dirty="0"/>
        </a:p>
      </dgm:t>
    </dgm:pt>
    <dgm:pt modelId="{81DBF07B-76E4-4BB0-B289-654271318A30}" type="parTrans" cxnId="{7EC94CFE-2B39-45BF-A923-44417C858B92}">
      <dgm:prSet/>
      <dgm:spPr/>
      <dgm:t>
        <a:bodyPr/>
        <a:lstStyle/>
        <a:p>
          <a:pPr latinLnBrk="1"/>
          <a:endParaRPr lang="ko-KR" altLang="en-US"/>
        </a:p>
      </dgm:t>
    </dgm:pt>
    <dgm:pt modelId="{5EF0BB50-E043-4DEA-84F6-E0F991533477}" type="sibTrans" cxnId="{7EC94CFE-2B39-45BF-A923-44417C858B92}">
      <dgm:prSet/>
      <dgm:spPr/>
      <dgm:t>
        <a:bodyPr/>
        <a:lstStyle/>
        <a:p>
          <a:pPr latinLnBrk="1"/>
          <a:endParaRPr lang="ko-KR" altLang="en-US"/>
        </a:p>
      </dgm:t>
    </dgm:pt>
    <dgm:pt modelId="{1BBD079F-F573-49BF-A67C-675D1E747029}">
      <dgm:prSet phldrT="[텍스트]"/>
      <dgm:spPr>
        <a:solidFill>
          <a:srgbClr val="DA6D5E"/>
        </a:solidFill>
      </dgm:spPr>
      <dgm:t>
        <a:bodyPr/>
        <a:lstStyle/>
        <a:p>
          <a:pPr latinLnBrk="1"/>
          <a:r>
            <a:rPr lang="en-US" altLang="ko-KR" dirty="0" err="1" smtClean="0"/>
            <a:t>Player_HH</a:t>
          </a:r>
          <a:r>
            <a:rPr lang="en-US" altLang="ko-KR" dirty="0" smtClean="0"/>
            <a:t> – </a:t>
          </a:r>
          <a:r>
            <a:rPr lang="ko-KR" altLang="en-US" dirty="0" smtClean="0"/>
            <a:t>안타 </a:t>
          </a:r>
          <a:r>
            <a:rPr lang="en-US" altLang="ko-KR" dirty="0" smtClean="0"/>
            <a:t>(0.4144)</a:t>
          </a:r>
          <a:endParaRPr lang="ko-KR" altLang="en-US" dirty="0"/>
        </a:p>
      </dgm:t>
    </dgm:pt>
    <dgm:pt modelId="{44EE19E1-F434-4CC3-A48C-39826B3833CE}" type="parTrans" cxnId="{8BC62004-D34A-4B59-A850-50A3CC32DCE8}">
      <dgm:prSet/>
      <dgm:spPr/>
      <dgm:t>
        <a:bodyPr/>
        <a:lstStyle/>
        <a:p>
          <a:pPr latinLnBrk="1"/>
          <a:endParaRPr lang="ko-KR" altLang="en-US"/>
        </a:p>
      </dgm:t>
    </dgm:pt>
    <dgm:pt modelId="{04AE2E20-5D2F-4889-B08C-928F186907B3}" type="sibTrans" cxnId="{8BC62004-D34A-4B59-A850-50A3CC32DCE8}">
      <dgm:prSet/>
      <dgm:spPr/>
      <dgm:t>
        <a:bodyPr/>
        <a:lstStyle/>
        <a:p>
          <a:pPr latinLnBrk="1"/>
          <a:endParaRPr lang="ko-KR" altLang="en-US"/>
        </a:p>
      </dgm:t>
    </dgm:pt>
    <dgm:pt modelId="{D27E35A8-39CD-4DAD-8FF9-D6A020D0B64D}" type="pres">
      <dgm:prSet presAssocID="{4D880DAC-1834-4159-9FA7-CE2CF1C77170}" presName="Name0" presStyleCnt="0">
        <dgm:presLayoutVars>
          <dgm:chMax val="7"/>
          <dgm:chPref val="7"/>
          <dgm:dir/>
        </dgm:presLayoutVars>
      </dgm:prSet>
      <dgm:spPr/>
    </dgm:pt>
    <dgm:pt modelId="{8DB3969E-8CAC-48CC-8392-2D24ED18026A}" type="pres">
      <dgm:prSet presAssocID="{4D880DAC-1834-4159-9FA7-CE2CF1C77170}" presName="Name1" presStyleCnt="0"/>
      <dgm:spPr/>
    </dgm:pt>
    <dgm:pt modelId="{8FB01AE1-22D1-450C-9489-D369348EC850}" type="pres">
      <dgm:prSet presAssocID="{4D880DAC-1834-4159-9FA7-CE2CF1C77170}" presName="cycle" presStyleCnt="0"/>
      <dgm:spPr/>
    </dgm:pt>
    <dgm:pt modelId="{1FD9AFEF-7724-4FC0-9B76-DBA37CCE5E6A}" type="pres">
      <dgm:prSet presAssocID="{4D880DAC-1834-4159-9FA7-CE2CF1C77170}" presName="srcNode" presStyleLbl="node1" presStyleIdx="0" presStyleCnt="7"/>
      <dgm:spPr/>
    </dgm:pt>
    <dgm:pt modelId="{7D010A5B-5816-498B-B264-BAAF5BD49CA1}" type="pres">
      <dgm:prSet presAssocID="{4D880DAC-1834-4159-9FA7-CE2CF1C77170}" presName="conn" presStyleLbl="parChTrans1D2" presStyleIdx="0" presStyleCnt="1"/>
      <dgm:spPr/>
      <dgm:t>
        <a:bodyPr/>
        <a:lstStyle/>
        <a:p>
          <a:pPr latinLnBrk="1"/>
          <a:endParaRPr lang="ko-KR" altLang="en-US"/>
        </a:p>
      </dgm:t>
    </dgm:pt>
    <dgm:pt modelId="{F47270CD-309B-4AEA-9551-D268EB8073FB}" type="pres">
      <dgm:prSet presAssocID="{4D880DAC-1834-4159-9FA7-CE2CF1C77170}" presName="extraNode" presStyleLbl="node1" presStyleIdx="0" presStyleCnt="7"/>
      <dgm:spPr/>
    </dgm:pt>
    <dgm:pt modelId="{6D736373-F577-406F-A7C3-3B45817A2850}" type="pres">
      <dgm:prSet presAssocID="{4D880DAC-1834-4159-9FA7-CE2CF1C77170}" presName="dstNode" presStyleLbl="node1" presStyleIdx="0" presStyleCnt="7"/>
      <dgm:spPr/>
    </dgm:pt>
    <dgm:pt modelId="{C92C803C-4808-4000-A523-ED644838CDFF}" type="pres">
      <dgm:prSet presAssocID="{A462D0CD-B660-4E36-B281-A86059BE9CEF}" presName="text_1" presStyleLbl="node1" presStyleIdx="0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1FE63F7-4C9B-4C25-BDA5-A4A99896FD09}" type="pres">
      <dgm:prSet presAssocID="{A462D0CD-B660-4E36-B281-A86059BE9CEF}" presName="accent_1" presStyleCnt="0"/>
      <dgm:spPr/>
    </dgm:pt>
    <dgm:pt modelId="{0FCFC6E4-C76F-47CA-AED0-C8642D511732}" type="pres">
      <dgm:prSet presAssocID="{A462D0CD-B660-4E36-B281-A86059BE9CEF}" presName="accentRepeatNode" presStyleLbl="solidFgAcc1" presStyleIdx="0" presStyleCnt="7"/>
      <dgm:spPr/>
    </dgm:pt>
    <dgm:pt modelId="{97991386-2BBC-4807-B58D-5C9DD01F295A}" type="pres">
      <dgm:prSet presAssocID="{69CEB62E-8D4A-4359-BA3C-0BDC26B5CC4A}" presName="text_2" presStyleLbl="node1" presStyleIdx="1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EE9F515-7CFE-4726-B36A-FA9DB82EDF75}" type="pres">
      <dgm:prSet presAssocID="{69CEB62E-8D4A-4359-BA3C-0BDC26B5CC4A}" presName="accent_2" presStyleCnt="0"/>
      <dgm:spPr/>
    </dgm:pt>
    <dgm:pt modelId="{A4D004E4-201F-4A58-B127-5FF810D23062}" type="pres">
      <dgm:prSet presAssocID="{69CEB62E-8D4A-4359-BA3C-0BDC26B5CC4A}" presName="accentRepeatNode" presStyleLbl="solidFgAcc1" presStyleIdx="1" presStyleCnt="7"/>
      <dgm:spPr/>
    </dgm:pt>
    <dgm:pt modelId="{362ADF2D-55CD-4A6C-9859-FE36F88E1AA2}" type="pres">
      <dgm:prSet presAssocID="{F488FFE5-894A-4AD8-AD12-F831DB3854C3}" presName="text_3" presStyleLbl="node1" presStyleIdx="2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856C63E-D4C6-4422-9DB8-312A944D8025}" type="pres">
      <dgm:prSet presAssocID="{F488FFE5-894A-4AD8-AD12-F831DB3854C3}" presName="accent_3" presStyleCnt="0"/>
      <dgm:spPr/>
    </dgm:pt>
    <dgm:pt modelId="{9006A4F3-8CC0-4802-AED8-FB8147BDC3E1}" type="pres">
      <dgm:prSet presAssocID="{F488FFE5-894A-4AD8-AD12-F831DB3854C3}" presName="accentRepeatNode" presStyleLbl="solidFgAcc1" presStyleIdx="2" presStyleCnt="7"/>
      <dgm:spPr/>
    </dgm:pt>
    <dgm:pt modelId="{B88624FA-0A18-46B8-8276-51A713FD5959}" type="pres">
      <dgm:prSet presAssocID="{1A1A3D2A-E44D-46BD-B3A8-9622DF03C71D}" presName="text_4" presStyleLbl="node1" presStyleIdx="3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BDDB146-8269-4A68-A0CA-D3EA8B21E93A}" type="pres">
      <dgm:prSet presAssocID="{1A1A3D2A-E44D-46BD-B3A8-9622DF03C71D}" presName="accent_4" presStyleCnt="0"/>
      <dgm:spPr/>
    </dgm:pt>
    <dgm:pt modelId="{2BEE002F-D63B-4B92-8A73-C27E51E892C4}" type="pres">
      <dgm:prSet presAssocID="{1A1A3D2A-E44D-46BD-B3A8-9622DF03C71D}" presName="accentRepeatNode" presStyleLbl="solidFgAcc1" presStyleIdx="3" presStyleCnt="7"/>
      <dgm:spPr/>
    </dgm:pt>
    <dgm:pt modelId="{DD129F6A-529A-4C5A-9576-9A3DA9FE3B5E}" type="pres">
      <dgm:prSet presAssocID="{EE387D40-FD19-4F1B-9378-2938AE4F8E1D}" presName="text_5" presStyleLbl="node1" presStyleIdx="4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CEC9964-65D6-49E8-904F-506F99B52BF5}" type="pres">
      <dgm:prSet presAssocID="{EE387D40-FD19-4F1B-9378-2938AE4F8E1D}" presName="accent_5" presStyleCnt="0"/>
      <dgm:spPr/>
    </dgm:pt>
    <dgm:pt modelId="{01DC5631-C599-4EE0-81C7-0BD0BD26B8D7}" type="pres">
      <dgm:prSet presAssocID="{EE387D40-FD19-4F1B-9378-2938AE4F8E1D}" presName="accentRepeatNode" presStyleLbl="solidFgAcc1" presStyleIdx="4" presStyleCnt="7"/>
      <dgm:spPr/>
    </dgm:pt>
    <dgm:pt modelId="{6FBA011E-FE5C-4567-8BC8-63EB7A0946DD}" type="pres">
      <dgm:prSet presAssocID="{095D1748-1C94-4B8F-AEB5-1EDE8A892343}" presName="text_6" presStyleLbl="node1" presStyleIdx="5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1A31B61-E197-4DDF-B947-43441BC244AA}" type="pres">
      <dgm:prSet presAssocID="{095D1748-1C94-4B8F-AEB5-1EDE8A892343}" presName="accent_6" presStyleCnt="0"/>
      <dgm:spPr/>
    </dgm:pt>
    <dgm:pt modelId="{0476D024-084D-4BC6-9B5E-70601278A426}" type="pres">
      <dgm:prSet presAssocID="{095D1748-1C94-4B8F-AEB5-1EDE8A892343}" presName="accentRepeatNode" presStyleLbl="solidFgAcc1" presStyleIdx="5" presStyleCnt="7"/>
      <dgm:spPr/>
    </dgm:pt>
    <dgm:pt modelId="{3AD00B52-F547-4E90-8B99-1708382C0C6C}" type="pres">
      <dgm:prSet presAssocID="{1BBD079F-F573-49BF-A67C-675D1E747029}" presName="text_7" presStyleLbl="node1" presStyleIdx="6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0E01575-D324-4BA1-BAC7-296687656FD9}" type="pres">
      <dgm:prSet presAssocID="{1BBD079F-F573-49BF-A67C-675D1E747029}" presName="accent_7" presStyleCnt="0"/>
      <dgm:spPr/>
    </dgm:pt>
    <dgm:pt modelId="{AB9818EB-D959-40F3-A219-70CCF4F66548}" type="pres">
      <dgm:prSet presAssocID="{1BBD079F-F573-49BF-A67C-675D1E747029}" presName="accentRepeatNode" presStyleLbl="solidFgAcc1" presStyleIdx="6" presStyleCnt="7"/>
      <dgm:spPr/>
    </dgm:pt>
  </dgm:ptLst>
  <dgm:cxnLst>
    <dgm:cxn modelId="{7EC94CFE-2B39-45BF-A923-44417C858B92}" srcId="{4D880DAC-1834-4159-9FA7-CE2CF1C77170}" destId="{095D1748-1C94-4B8F-AEB5-1EDE8A892343}" srcOrd="5" destOrd="0" parTransId="{81DBF07B-76E4-4BB0-B289-654271318A30}" sibTransId="{5EF0BB50-E043-4DEA-84F6-E0F991533477}"/>
    <dgm:cxn modelId="{DC8F6E32-9E10-49FB-8AE7-ABF2A18EE05A}" type="presOf" srcId="{1BBD079F-F573-49BF-A67C-675D1E747029}" destId="{3AD00B52-F547-4E90-8B99-1708382C0C6C}" srcOrd="0" destOrd="0" presId="urn:microsoft.com/office/officeart/2008/layout/VerticalCurvedList"/>
    <dgm:cxn modelId="{9EF39B8D-ECE9-43C7-A5F3-DD920DEECF5E}" type="presOf" srcId="{1A1A3D2A-E44D-46BD-B3A8-9622DF03C71D}" destId="{B88624FA-0A18-46B8-8276-51A713FD5959}" srcOrd="0" destOrd="0" presId="urn:microsoft.com/office/officeart/2008/layout/VerticalCurvedList"/>
    <dgm:cxn modelId="{41869320-83AD-4B6C-8C79-3D1478E1F0FC}" type="presOf" srcId="{F488FFE5-894A-4AD8-AD12-F831DB3854C3}" destId="{362ADF2D-55CD-4A6C-9859-FE36F88E1AA2}" srcOrd="0" destOrd="0" presId="urn:microsoft.com/office/officeart/2008/layout/VerticalCurvedList"/>
    <dgm:cxn modelId="{536BBFA2-E912-4CED-B935-A3EC6F04BD68}" srcId="{4D880DAC-1834-4159-9FA7-CE2CF1C77170}" destId="{F488FFE5-894A-4AD8-AD12-F831DB3854C3}" srcOrd="2" destOrd="0" parTransId="{25581750-2BC1-494C-A295-56BE9EDAA812}" sibTransId="{CC6D4608-C0CA-499C-8844-E746F057871F}"/>
    <dgm:cxn modelId="{63B6EDE3-2156-4535-9E62-F582637AB61D}" srcId="{4D880DAC-1834-4159-9FA7-CE2CF1C77170}" destId="{A462D0CD-B660-4E36-B281-A86059BE9CEF}" srcOrd="0" destOrd="0" parTransId="{F8AF79B3-8339-4B4E-8D0D-1383D4050C94}" sibTransId="{159ACD4D-2F30-426C-9ADB-F475AC7E704D}"/>
    <dgm:cxn modelId="{8BC62004-D34A-4B59-A850-50A3CC32DCE8}" srcId="{4D880DAC-1834-4159-9FA7-CE2CF1C77170}" destId="{1BBD079F-F573-49BF-A67C-675D1E747029}" srcOrd="6" destOrd="0" parTransId="{44EE19E1-F434-4CC3-A48C-39826B3833CE}" sibTransId="{04AE2E20-5D2F-4889-B08C-928F186907B3}"/>
    <dgm:cxn modelId="{5A7CB6B8-FEE0-47D8-B6E9-9802B22D14FB}" srcId="{4D880DAC-1834-4159-9FA7-CE2CF1C77170}" destId="{EE387D40-FD19-4F1B-9378-2938AE4F8E1D}" srcOrd="4" destOrd="0" parTransId="{EB1F5B42-D2BA-4AD7-891C-33E19608288D}" sibTransId="{42D0C129-E724-4AA1-99B5-E8797CF80774}"/>
    <dgm:cxn modelId="{E9627E3A-2FA2-4E0D-A493-BC769D443DD0}" type="presOf" srcId="{4D880DAC-1834-4159-9FA7-CE2CF1C77170}" destId="{D27E35A8-39CD-4DAD-8FF9-D6A020D0B64D}" srcOrd="0" destOrd="0" presId="urn:microsoft.com/office/officeart/2008/layout/VerticalCurvedList"/>
    <dgm:cxn modelId="{C7055D24-15BF-4D5D-A6E7-63BAADFBA24C}" srcId="{4D880DAC-1834-4159-9FA7-CE2CF1C77170}" destId="{1A1A3D2A-E44D-46BD-B3A8-9622DF03C71D}" srcOrd="3" destOrd="0" parTransId="{AD8A9771-F9D4-474A-B50A-A424983EAD26}" sibTransId="{BD8507DD-C20F-4692-B7BA-E9AA8866D814}"/>
    <dgm:cxn modelId="{639B9AD5-7B0E-41F7-9C06-E33797EB627F}" type="presOf" srcId="{EE387D40-FD19-4F1B-9378-2938AE4F8E1D}" destId="{DD129F6A-529A-4C5A-9576-9A3DA9FE3B5E}" srcOrd="0" destOrd="0" presId="urn:microsoft.com/office/officeart/2008/layout/VerticalCurvedList"/>
    <dgm:cxn modelId="{854EA72B-F8DA-4297-A9BB-C96AE1292A7A}" type="presOf" srcId="{A462D0CD-B660-4E36-B281-A86059BE9CEF}" destId="{C92C803C-4808-4000-A523-ED644838CDFF}" srcOrd="0" destOrd="0" presId="urn:microsoft.com/office/officeart/2008/layout/VerticalCurvedList"/>
    <dgm:cxn modelId="{6FAD13EA-751A-43DE-88D7-ADA872E8748F}" type="presOf" srcId="{095D1748-1C94-4B8F-AEB5-1EDE8A892343}" destId="{6FBA011E-FE5C-4567-8BC8-63EB7A0946DD}" srcOrd="0" destOrd="0" presId="urn:microsoft.com/office/officeart/2008/layout/VerticalCurvedList"/>
    <dgm:cxn modelId="{C999E0AF-470E-4A36-AF37-07DD19A3C103}" srcId="{4D880DAC-1834-4159-9FA7-CE2CF1C77170}" destId="{69CEB62E-8D4A-4359-BA3C-0BDC26B5CC4A}" srcOrd="1" destOrd="0" parTransId="{5A3DAB45-A0FB-4DE4-9085-E0E3271722AA}" sibTransId="{E5D2FE56-5554-43F2-9937-3D399D9B3C20}"/>
    <dgm:cxn modelId="{DEF0DC4D-7A61-441A-997D-BC74D5732780}" type="presOf" srcId="{69CEB62E-8D4A-4359-BA3C-0BDC26B5CC4A}" destId="{97991386-2BBC-4807-B58D-5C9DD01F295A}" srcOrd="0" destOrd="0" presId="urn:microsoft.com/office/officeart/2008/layout/VerticalCurvedList"/>
    <dgm:cxn modelId="{CB67A22C-5A19-4448-BDCF-9B710D9389F7}" type="presOf" srcId="{159ACD4D-2F30-426C-9ADB-F475AC7E704D}" destId="{7D010A5B-5816-498B-B264-BAAF5BD49CA1}" srcOrd="0" destOrd="0" presId="urn:microsoft.com/office/officeart/2008/layout/VerticalCurvedList"/>
    <dgm:cxn modelId="{250EBB2D-8824-475F-BEF9-465BEC5432D5}" type="presParOf" srcId="{D27E35A8-39CD-4DAD-8FF9-D6A020D0B64D}" destId="{8DB3969E-8CAC-48CC-8392-2D24ED18026A}" srcOrd="0" destOrd="0" presId="urn:microsoft.com/office/officeart/2008/layout/VerticalCurvedList"/>
    <dgm:cxn modelId="{0D6B4354-828B-4A9E-81A4-AA2A52657153}" type="presParOf" srcId="{8DB3969E-8CAC-48CC-8392-2D24ED18026A}" destId="{8FB01AE1-22D1-450C-9489-D369348EC850}" srcOrd="0" destOrd="0" presId="urn:microsoft.com/office/officeart/2008/layout/VerticalCurvedList"/>
    <dgm:cxn modelId="{B0776BDB-3A51-4937-8FB4-55C34A6776D1}" type="presParOf" srcId="{8FB01AE1-22D1-450C-9489-D369348EC850}" destId="{1FD9AFEF-7724-4FC0-9B76-DBA37CCE5E6A}" srcOrd="0" destOrd="0" presId="urn:microsoft.com/office/officeart/2008/layout/VerticalCurvedList"/>
    <dgm:cxn modelId="{C6C83846-9209-4D5C-ADFB-4E40FB21338A}" type="presParOf" srcId="{8FB01AE1-22D1-450C-9489-D369348EC850}" destId="{7D010A5B-5816-498B-B264-BAAF5BD49CA1}" srcOrd="1" destOrd="0" presId="urn:microsoft.com/office/officeart/2008/layout/VerticalCurvedList"/>
    <dgm:cxn modelId="{F76C895A-333C-4BE6-AED3-37395E996884}" type="presParOf" srcId="{8FB01AE1-22D1-450C-9489-D369348EC850}" destId="{F47270CD-309B-4AEA-9551-D268EB8073FB}" srcOrd="2" destOrd="0" presId="urn:microsoft.com/office/officeart/2008/layout/VerticalCurvedList"/>
    <dgm:cxn modelId="{FBB9FC9B-9FF1-453F-BDD5-272DEDD55681}" type="presParOf" srcId="{8FB01AE1-22D1-450C-9489-D369348EC850}" destId="{6D736373-F577-406F-A7C3-3B45817A2850}" srcOrd="3" destOrd="0" presId="urn:microsoft.com/office/officeart/2008/layout/VerticalCurvedList"/>
    <dgm:cxn modelId="{9953635B-2D4F-4326-80D3-4D7AE519810F}" type="presParOf" srcId="{8DB3969E-8CAC-48CC-8392-2D24ED18026A}" destId="{C92C803C-4808-4000-A523-ED644838CDFF}" srcOrd="1" destOrd="0" presId="urn:microsoft.com/office/officeart/2008/layout/VerticalCurvedList"/>
    <dgm:cxn modelId="{AD047A53-CB24-43EB-981B-AEB5BD53550E}" type="presParOf" srcId="{8DB3969E-8CAC-48CC-8392-2D24ED18026A}" destId="{D1FE63F7-4C9B-4C25-BDA5-A4A99896FD09}" srcOrd="2" destOrd="0" presId="urn:microsoft.com/office/officeart/2008/layout/VerticalCurvedList"/>
    <dgm:cxn modelId="{0A066612-67FD-4DBE-AE62-C67FDF601B2D}" type="presParOf" srcId="{D1FE63F7-4C9B-4C25-BDA5-A4A99896FD09}" destId="{0FCFC6E4-C76F-47CA-AED0-C8642D511732}" srcOrd="0" destOrd="0" presId="urn:microsoft.com/office/officeart/2008/layout/VerticalCurvedList"/>
    <dgm:cxn modelId="{0C34855D-9225-4DAA-83EB-D37E6D1F6321}" type="presParOf" srcId="{8DB3969E-8CAC-48CC-8392-2D24ED18026A}" destId="{97991386-2BBC-4807-B58D-5C9DD01F295A}" srcOrd="3" destOrd="0" presId="urn:microsoft.com/office/officeart/2008/layout/VerticalCurvedList"/>
    <dgm:cxn modelId="{D2528441-1F98-4AB7-A6BE-1281D50031C7}" type="presParOf" srcId="{8DB3969E-8CAC-48CC-8392-2D24ED18026A}" destId="{8EE9F515-7CFE-4726-B36A-FA9DB82EDF75}" srcOrd="4" destOrd="0" presId="urn:microsoft.com/office/officeart/2008/layout/VerticalCurvedList"/>
    <dgm:cxn modelId="{407CA1D7-F149-49B5-BA90-CDFA91B8CD07}" type="presParOf" srcId="{8EE9F515-7CFE-4726-B36A-FA9DB82EDF75}" destId="{A4D004E4-201F-4A58-B127-5FF810D23062}" srcOrd="0" destOrd="0" presId="urn:microsoft.com/office/officeart/2008/layout/VerticalCurvedList"/>
    <dgm:cxn modelId="{6A1FC797-2BF0-40EA-8301-FC2E4223388C}" type="presParOf" srcId="{8DB3969E-8CAC-48CC-8392-2D24ED18026A}" destId="{362ADF2D-55CD-4A6C-9859-FE36F88E1AA2}" srcOrd="5" destOrd="0" presId="urn:microsoft.com/office/officeart/2008/layout/VerticalCurvedList"/>
    <dgm:cxn modelId="{148CAE1D-5D5B-4EFE-9D6E-101C1AF32E50}" type="presParOf" srcId="{8DB3969E-8CAC-48CC-8392-2D24ED18026A}" destId="{2856C63E-D4C6-4422-9DB8-312A944D8025}" srcOrd="6" destOrd="0" presId="urn:microsoft.com/office/officeart/2008/layout/VerticalCurvedList"/>
    <dgm:cxn modelId="{9D9FDDE5-8AB4-4261-902E-14B63553AACA}" type="presParOf" srcId="{2856C63E-D4C6-4422-9DB8-312A944D8025}" destId="{9006A4F3-8CC0-4802-AED8-FB8147BDC3E1}" srcOrd="0" destOrd="0" presId="urn:microsoft.com/office/officeart/2008/layout/VerticalCurvedList"/>
    <dgm:cxn modelId="{AC8B2662-16C2-4C93-B336-1F3AB33E41FB}" type="presParOf" srcId="{8DB3969E-8CAC-48CC-8392-2D24ED18026A}" destId="{B88624FA-0A18-46B8-8276-51A713FD5959}" srcOrd="7" destOrd="0" presId="urn:microsoft.com/office/officeart/2008/layout/VerticalCurvedList"/>
    <dgm:cxn modelId="{C4DF698C-C4F9-407C-9B13-0B3C061D1480}" type="presParOf" srcId="{8DB3969E-8CAC-48CC-8392-2D24ED18026A}" destId="{7BDDB146-8269-4A68-A0CA-D3EA8B21E93A}" srcOrd="8" destOrd="0" presId="urn:microsoft.com/office/officeart/2008/layout/VerticalCurvedList"/>
    <dgm:cxn modelId="{2AF5DCAF-9398-4AC6-862A-6810351CA725}" type="presParOf" srcId="{7BDDB146-8269-4A68-A0CA-D3EA8B21E93A}" destId="{2BEE002F-D63B-4B92-8A73-C27E51E892C4}" srcOrd="0" destOrd="0" presId="urn:microsoft.com/office/officeart/2008/layout/VerticalCurvedList"/>
    <dgm:cxn modelId="{37D7C059-C66E-4E6D-B847-FE09DCFFFFC0}" type="presParOf" srcId="{8DB3969E-8CAC-48CC-8392-2D24ED18026A}" destId="{DD129F6A-529A-4C5A-9576-9A3DA9FE3B5E}" srcOrd="9" destOrd="0" presId="urn:microsoft.com/office/officeart/2008/layout/VerticalCurvedList"/>
    <dgm:cxn modelId="{32D7DD77-328D-4D94-9906-8A1A462E6A5B}" type="presParOf" srcId="{8DB3969E-8CAC-48CC-8392-2D24ED18026A}" destId="{8CEC9964-65D6-49E8-904F-506F99B52BF5}" srcOrd="10" destOrd="0" presId="urn:microsoft.com/office/officeart/2008/layout/VerticalCurvedList"/>
    <dgm:cxn modelId="{4D138249-6D38-41DD-B885-0F742FC6D7A8}" type="presParOf" srcId="{8CEC9964-65D6-49E8-904F-506F99B52BF5}" destId="{01DC5631-C599-4EE0-81C7-0BD0BD26B8D7}" srcOrd="0" destOrd="0" presId="urn:microsoft.com/office/officeart/2008/layout/VerticalCurvedList"/>
    <dgm:cxn modelId="{5C95A9A5-C2FE-4262-8CE1-A98C7E64A4C3}" type="presParOf" srcId="{8DB3969E-8CAC-48CC-8392-2D24ED18026A}" destId="{6FBA011E-FE5C-4567-8BC8-63EB7A0946DD}" srcOrd="11" destOrd="0" presId="urn:microsoft.com/office/officeart/2008/layout/VerticalCurvedList"/>
    <dgm:cxn modelId="{5C1C940D-EA84-479E-ACF0-E14EB0120E48}" type="presParOf" srcId="{8DB3969E-8CAC-48CC-8392-2D24ED18026A}" destId="{81A31B61-E197-4DDF-B947-43441BC244AA}" srcOrd="12" destOrd="0" presId="urn:microsoft.com/office/officeart/2008/layout/VerticalCurvedList"/>
    <dgm:cxn modelId="{9495F8AB-522B-49EE-AA37-F8D9CC756771}" type="presParOf" srcId="{81A31B61-E197-4DDF-B947-43441BC244AA}" destId="{0476D024-084D-4BC6-9B5E-70601278A426}" srcOrd="0" destOrd="0" presId="urn:microsoft.com/office/officeart/2008/layout/VerticalCurvedList"/>
    <dgm:cxn modelId="{1994CE47-B89E-47E9-883C-8202F9A6973B}" type="presParOf" srcId="{8DB3969E-8CAC-48CC-8392-2D24ED18026A}" destId="{3AD00B52-F547-4E90-8B99-1708382C0C6C}" srcOrd="13" destOrd="0" presId="urn:microsoft.com/office/officeart/2008/layout/VerticalCurvedList"/>
    <dgm:cxn modelId="{877576F2-9BB1-40DB-9FFD-39D0BCFE2337}" type="presParOf" srcId="{8DB3969E-8CAC-48CC-8392-2D24ED18026A}" destId="{00E01575-D324-4BA1-BAC7-296687656FD9}" srcOrd="14" destOrd="0" presId="urn:microsoft.com/office/officeart/2008/layout/VerticalCurvedList"/>
    <dgm:cxn modelId="{D2252D05-E91F-48D3-98CA-1CEA89449DFE}" type="presParOf" srcId="{00E01575-D324-4BA1-BAC7-296687656FD9}" destId="{AB9818EB-D959-40F3-A219-70CCF4F66548}" srcOrd="0" destOrd="0" presId="urn:microsoft.com/office/officeart/2008/layout/VerticalCurvedList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D880DAC-1834-4159-9FA7-CE2CF1C77170}" type="doc">
      <dgm:prSet loTypeId="urn:microsoft.com/office/officeart/2008/layout/VerticalCurvedList" loCatId="list" qsTypeId="urn:microsoft.com/office/officeart/2005/8/quickstyle/simple2" qsCatId="simple" csTypeId="urn:microsoft.com/office/officeart/2005/8/colors/accent2_2" csCatId="accent2" phldr="1"/>
      <dgm:spPr/>
    </dgm:pt>
    <dgm:pt modelId="{A462D0CD-B660-4E36-B281-A86059BE9CEF}">
      <dgm:prSet phldrT="[텍스트]"/>
      <dgm:spPr>
        <a:solidFill>
          <a:srgbClr val="DA6D5E"/>
        </a:solidFill>
      </dgm:spPr>
      <dgm:t>
        <a:bodyPr/>
        <a:lstStyle/>
        <a:p>
          <a:pPr latinLnBrk="1"/>
          <a:r>
            <a:rPr lang="en-US" altLang="ko-KR" dirty="0" err="1" smtClean="0"/>
            <a:t>Player_W</a:t>
          </a:r>
          <a:r>
            <a:rPr lang="en-US" altLang="ko-KR" dirty="0" smtClean="0"/>
            <a:t> – </a:t>
          </a:r>
          <a:r>
            <a:rPr lang="ko-KR" altLang="en-US" dirty="0" smtClean="0"/>
            <a:t>승리 </a:t>
          </a:r>
          <a:r>
            <a:rPr lang="en-US" altLang="ko-KR" dirty="0" smtClean="0"/>
            <a:t>(0.5452)</a:t>
          </a:r>
          <a:endParaRPr lang="ko-KR" altLang="en-US" dirty="0"/>
        </a:p>
      </dgm:t>
    </dgm:pt>
    <dgm:pt modelId="{F8AF79B3-8339-4B4E-8D0D-1383D4050C94}" type="parTrans" cxnId="{63B6EDE3-2156-4535-9E62-F582637AB61D}">
      <dgm:prSet/>
      <dgm:spPr/>
      <dgm:t>
        <a:bodyPr/>
        <a:lstStyle/>
        <a:p>
          <a:pPr latinLnBrk="1"/>
          <a:endParaRPr lang="ko-KR" altLang="en-US"/>
        </a:p>
      </dgm:t>
    </dgm:pt>
    <dgm:pt modelId="{159ACD4D-2F30-426C-9ADB-F475AC7E704D}" type="sibTrans" cxnId="{63B6EDE3-2156-4535-9E62-F582637AB61D}">
      <dgm:prSet/>
      <dgm:spPr/>
      <dgm:t>
        <a:bodyPr/>
        <a:lstStyle/>
        <a:p>
          <a:pPr latinLnBrk="1"/>
          <a:endParaRPr lang="ko-KR" altLang="en-US"/>
        </a:p>
      </dgm:t>
    </dgm:pt>
    <dgm:pt modelId="{F488FFE5-894A-4AD8-AD12-F831DB3854C3}">
      <dgm:prSet phldrT="[텍스트]"/>
      <dgm:spPr>
        <a:solidFill>
          <a:srgbClr val="DA6D5E"/>
        </a:solidFill>
      </dgm:spPr>
      <dgm:t>
        <a:bodyPr/>
        <a:lstStyle/>
        <a:p>
          <a:pPr latinLnBrk="1"/>
          <a:r>
            <a:rPr lang="en-US" altLang="ko-KR" dirty="0" err="1" smtClean="0"/>
            <a:t>Player_WPCT</a:t>
          </a:r>
          <a:r>
            <a:rPr lang="en-US" altLang="ko-KR" dirty="0" smtClean="0"/>
            <a:t> – </a:t>
          </a:r>
          <a:r>
            <a:rPr lang="ko-KR" altLang="en-US" dirty="0" smtClean="0"/>
            <a:t>승률 </a:t>
          </a:r>
          <a:r>
            <a:rPr lang="en-US" altLang="ko-KR" dirty="0" smtClean="0"/>
            <a:t>(0.4670)</a:t>
          </a:r>
          <a:endParaRPr lang="ko-KR" altLang="en-US" dirty="0"/>
        </a:p>
      </dgm:t>
    </dgm:pt>
    <dgm:pt modelId="{25581750-2BC1-494C-A295-56BE9EDAA812}" type="parTrans" cxnId="{536BBFA2-E912-4CED-B935-A3EC6F04BD68}">
      <dgm:prSet/>
      <dgm:spPr/>
      <dgm:t>
        <a:bodyPr/>
        <a:lstStyle/>
        <a:p>
          <a:pPr latinLnBrk="1"/>
          <a:endParaRPr lang="ko-KR" altLang="en-US"/>
        </a:p>
      </dgm:t>
    </dgm:pt>
    <dgm:pt modelId="{CC6D4608-C0CA-499C-8844-E746F057871F}" type="sibTrans" cxnId="{536BBFA2-E912-4CED-B935-A3EC6F04BD68}">
      <dgm:prSet/>
      <dgm:spPr/>
      <dgm:t>
        <a:bodyPr/>
        <a:lstStyle/>
        <a:p>
          <a:pPr latinLnBrk="1"/>
          <a:endParaRPr lang="ko-KR" altLang="en-US"/>
        </a:p>
      </dgm:t>
    </dgm:pt>
    <dgm:pt modelId="{1A1A3D2A-E44D-46BD-B3A8-9622DF03C71D}">
      <dgm:prSet phldrT="[텍스트]"/>
      <dgm:spPr>
        <a:solidFill>
          <a:srgbClr val="DA6D5E"/>
        </a:solidFill>
      </dgm:spPr>
      <dgm:t>
        <a:bodyPr/>
        <a:lstStyle/>
        <a:p>
          <a:pPr latinLnBrk="1"/>
          <a:r>
            <a:rPr lang="en-US" altLang="ko-KR" dirty="0" err="1" smtClean="0"/>
            <a:t>Player_SOP</a:t>
          </a:r>
          <a:r>
            <a:rPr lang="en-US" altLang="ko-KR" dirty="0" smtClean="0"/>
            <a:t> –  </a:t>
          </a:r>
          <a:r>
            <a:rPr lang="ko-KR" altLang="en-US" dirty="0" smtClean="0"/>
            <a:t>삼진</a:t>
          </a:r>
          <a:r>
            <a:rPr lang="en-US" altLang="ko-KR" dirty="0" smtClean="0"/>
            <a:t>(0.4297)</a:t>
          </a:r>
          <a:endParaRPr lang="ko-KR" altLang="en-US" dirty="0"/>
        </a:p>
      </dgm:t>
    </dgm:pt>
    <dgm:pt modelId="{AD8A9771-F9D4-474A-B50A-A424983EAD26}" type="parTrans" cxnId="{C7055D24-15BF-4D5D-A6E7-63BAADFBA24C}">
      <dgm:prSet/>
      <dgm:spPr/>
      <dgm:t>
        <a:bodyPr/>
        <a:lstStyle/>
        <a:p>
          <a:pPr latinLnBrk="1"/>
          <a:endParaRPr lang="ko-KR" altLang="en-US"/>
        </a:p>
      </dgm:t>
    </dgm:pt>
    <dgm:pt modelId="{BD8507DD-C20F-4692-B7BA-E9AA8866D814}" type="sibTrans" cxnId="{C7055D24-15BF-4D5D-A6E7-63BAADFBA24C}">
      <dgm:prSet/>
      <dgm:spPr/>
      <dgm:t>
        <a:bodyPr/>
        <a:lstStyle/>
        <a:p>
          <a:pPr latinLnBrk="1"/>
          <a:endParaRPr lang="ko-KR" altLang="en-US"/>
        </a:p>
      </dgm:t>
    </dgm:pt>
    <dgm:pt modelId="{EE387D40-FD19-4F1B-9378-2938AE4F8E1D}">
      <dgm:prSet phldrT="[텍스트]"/>
      <dgm:spPr>
        <a:solidFill>
          <a:srgbClr val="DA6D5E"/>
        </a:solidFill>
      </dgm:spPr>
      <dgm:t>
        <a:bodyPr/>
        <a:lstStyle/>
        <a:p>
          <a:pPr latinLnBrk="1"/>
          <a:r>
            <a:rPr lang="en-US" altLang="ko-KR" dirty="0" err="1" smtClean="0"/>
            <a:t>Player_SHO</a:t>
          </a:r>
          <a:r>
            <a:rPr lang="en-US" altLang="ko-KR" dirty="0" smtClean="0"/>
            <a:t> – </a:t>
          </a:r>
          <a:r>
            <a:rPr lang="ko-KR" altLang="en-US" dirty="0" smtClean="0"/>
            <a:t>완봉 </a:t>
          </a:r>
          <a:r>
            <a:rPr lang="en-US" altLang="ko-KR" dirty="0" smtClean="0"/>
            <a:t>(0.3846)</a:t>
          </a:r>
          <a:endParaRPr lang="ko-KR" altLang="en-US" dirty="0"/>
        </a:p>
      </dgm:t>
    </dgm:pt>
    <dgm:pt modelId="{EB1F5B42-D2BA-4AD7-891C-33E19608288D}" type="parTrans" cxnId="{5A7CB6B8-FEE0-47D8-B6E9-9802B22D14FB}">
      <dgm:prSet/>
      <dgm:spPr/>
      <dgm:t>
        <a:bodyPr/>
        <a:lstStyle/>
        <a:p>
          <a:pPr latinLnBrk="1"/>
          <a:endParaRPr lang="ko-KR" altLang="en-US"/>
        </a:p>
      </dgm:t>
    </dgm:pt>
    <dgm:pt modelId="{42D0C129-E724-4AA1-99B5-E8797CF80774}" type="sibTrans" cxnId="{5A7CB6B8-FEE0-47D8-B6E9-9802B22D14FB}">
      <dgm:prSet/>
      <dgm:spPr/>
      <dgm:t>
        <a:bodyPr/>
        <a:lstStyle/>
        <a:p>
          <a:pPr latinLnBrk="1"/>
          <a:endParaRPr lang="ko-KR" altLang="en-US"/>
        </a:p>
      </dgm:t>
    </dgm:pt>
    <dgm:pt modelId="{095D1748-1C94-4B8F-AEB5-1EDE8A892343}">
      <dgm:prSet phldrT="[텍스트]"/>
      <dgm:spPr>
        <a:solidFill>
          <a:srgbClr val="DA6D5E"/>
        </a:solidFill>
      </dgm:spPr>
      <dgm:t>
        <a:bodyPr/>
        <a:lstStyle/>
        <a:p>
          <a:pPr latinLnBrk="1"/>
          <a:r>
            <a:rPr lang="en-US" altLang="ko-KR" dirty="0" err="1" smtClean="0"/>
            <a:t>Player_IP</a:t>
          </a:r>
          <a:r>
            <a:rPr lang="en-US" altLang="ko-KR" dirty="0" smtClean="0"/>
            <a:t> – </a:t>
          </a:r>
          <a:r>
            <a:rPr lang="ko-KR" altLang="en-US" dirty="0" smtClean="0"/>
            <a:t>이닝 </a:t>
          </a:r>
          <a:r>
            <a:rPr lang="en-US" altLang="ko-KR" dirty="0" smtClean="0"/>
            <a:t>(0.3390)</a:t>
          </a:r>
          <a:endParaRPr lang="ko-KR" altLang="en-US" dirty="0"/>
        </a:p>
      </dgm:t>
    </dgm:pt>
    <dgm:pt modelId="{81DBF07B-76E4-4BB0-B289-654271318A30}" type="parTrans" cxnId="{7EC94CFE-2B39-45BF-A923-44417C858B92}">
      <dgm:prSet/>
      <dgm:spPr/>
      <dgm:t>
        <a:bodyPr/>
        <a:lstStyle/>
        <a:p>
          <a:pPr latinLnBrk="1"/>
          <a:endParaRPr lang="ko-KR" altLang="en-US"/>
        </a:p>
      </dgm:t>
    </dgm:pt>
    <dgm:pt modelId="{5EF0BB50-E043-4DEA-84F6-E0F991533477}" type="sibTrans" cxnId="{7EC94CFE-2B39-45BF-A923-44417C858B92}">
      <dgm:prSet/>
      <dgm:spPr/>
      <dgm:t>
        <a:bodyPr/>
        <a:lstStyle/>
        <a:p>
          <a:pPr latinLnBrk="1"/>
          <a:endParaRPr lang="ko-KR" altLang="en-US"/>
        </a:p>
      </dgm:t>
    </dgm:pt>
    <dgm:pt modelId="{1BBD079F-F573-49BF-A67C-675D1E747029}">
      <dgm:prSet phldrT="[텍스트]"/>
      <dgm:spPr>
        <a:solidFill>
          <a:srgbClr val="DA6D5E"/>
        </a:solidFill>
      </dgm:spPr>
      <dgm:t>
        <a:bodyPr/>
        <a:lstStyle/>
        <a:p>
          <a:pPr latinLnBrk="1"/>
          <a:r>
            <a:rPr lang="en-US" altLang="ko-KR" dirty="0" err="1" smtClean="0"/>
            <a:t>Player_TBF</a:t>
          </a:r>
          <a:r>
            <a:rPr lang="en-US" altLang="ko-KR" dirty="0" smtClean="0"/>
            <a:t> – </a:t>
          </a:r>
          <a:r>
            <a:rPr lang="ko-KR" altLang="en-US" dirty="0" err="1" smtClean="0"/>
            <a:t>피장타</a:t>
          </a:r>
          <a:r>
            <a:rPr lang="ko-KR" altLang="en-US" dirty="0" smtClean="0"/>
            <a:t> </a:t>
          </a:r>
          <a:r>
            <a:rPr lang="en-US" altLang="ko-KR" dirty="0" smtClean="0"/>
            <a:t>(0.2406)</a:t>
          </a:r>
          <a:endParaRPr lang="ko-KR" altLang="en-US" dirty="0"/>
        </a:p>
      </dgm:t>
    </dgm:pt>
    <dgm:pt modelId="{44EE19E1-F434-4CC3-A48C-39826B3833CE}" type="parTrans" cxnId="{8BC62004-D34A-4B59-A850-50A3CC32DCE8}">
      <dgm:prSet/>
      <dgm:spPr/>
      <dgm:t>
        <a:bodyPr/>
        <a:lstStyle/>
        <a:p>
          <a:pPr latinLnBrk="1"/>
          <a:endParaRPr lang="ko-KR" altLang="en-US"/>
        </a:p>
      </dgm:t>
    </dgm:pt>
    <dgm:pt modelId="{04AE2E20-5D2F-4889-B08C-928F186907B3}" type="sibTrans" cxnId="{8BC62004-D34A-4B59-A850-50A3CC32DCE8}">
      <dgm:prSet/>
      <dgm:spPr/>
      <dgm:t>
        <a:bodyPr/>
        <a:lstStyle/>
        <a:p>
          <a:pPr latinLnBrk="1"/>
          <a:endParaRPr lang="ko-KR" altLang="en-US"/>
        </a:p>
      </dgm:t>
    </dgm:pt>
    <dgm:pt modelId="{F4343385-014E-42D8-BD08-38DB4CDF125E}">
      <dgm:prSet phldrT="[텍스트]"/>
      <dgm:spPr>
        <a:solidFill>
          <a:srgbClr val="DA6D5E"/>
        </a:solidFill>
      </dgm:spPr>
      <dgm:t>
        <a:bodyPr/>
        <a:lstStyle/>
        <a:p>
          <a:pPr latinLnBrk="1"/>
          <a:r>
            <a:rPr lang="en-US" altLang="ko-KR" dirty="0" err="1" smtClean="0"/>
            <a:t>Player_SV</a:t>
          </a:r>
          <a:r>
            <a:rPr lang="en-US" altLang="ko-KR" dirty="0" smtClean="0"/>
            <a:t> – </a:t>
          </a:r>
          <a:r>
            <a:rPr lang="ko-KR" altLang="en-US" dirty="0" smtClean="0"/>
            <a:t>세이브 </a:t>
          </a:r>
          <a:r>
            <a:rPr lang="en-US" altLang="ko-KR" dirty="0" smtClean="0"/>
            <a:t>(0.1066)</a:t>
          </a:r>
          <a:endParaRPr lang="ko-KR" altLang="en-US" dirty="0"/>
        </a:p>
      </dgm:t>
    </dgm:pt>
    <dgm:pt modelId="{8ADC16DD-4012-4694-B652-59E092E56A7A}" type="parTrans" cxnId="{635B9C7B-6869-42FF-B336-2DA196A81B3B}">
      <dgm:prSet/>
      <dgm:spPr/>
      <dgm:t>
        <a:bodyPr/>
        <a:lstStyle/>
        <a:p>
          <a:pPr latinLnBrk="1"/>
          <a:endParaRPr lang="ko-KR" altLang="en-US"/>
        </a:p>
      </dgm:t>
    </dgm:pt>
    <dgm:pt modelId="{4EA0E1C8-7189-46B2-A184-4B306B774398}" type="sibTrans" cxnId="{635B9C7B-6869-42FF-B336-2DA196A81B3B}">
      <dgm:prSet/>
      <dgm:spPr/>
      <dgm:t>
        <a:bodyPr/>
        <a:lstStyle/>
        <a:p>
          <a:pPr latinLnBrk="1"/>
          <a:endParaRPr lang="ko-KR" altLang="en-US"/>
        </a:p>
      </dgm:t>
    </dgm:pt>
    <dgm:pt modelId="{D27E35A8-39CD-4DAD-8FF9-D6A020D0B64D}" type="pres">
      <dgm:prSet presAssocID="{4D880DAC-1834-4159-9FA7-CE2CF1C77170}" presName="Name0" presStyleCnt="0">
        <dgm:presLayoutVars>
          <dgm:chMax val="7"/>
          <dgm:chPref val="7"/>
          <dgm:dir/>
        </dgm:presLayoutVars>
      </dgm:prSet>
      <dgm:spPr/>
    </dgm:pt>
    <dgm:pt modelId="{8DB3969E-8CAC-48CC-8392-2D24ED18026A}" type="pres">
      <dgm:prSet presAssocID="{4D880DAC-1834-4159-9FA7-CE2CF1C77170}" presName="Name1" presStyleCnt="0"/>
      <dgm:spPr/>
    </dgm:pt>
    <dgm:pt modelId="{8FB01AE1-22D1-450C-9489-D369348EC850}" type="pres">
      <dgm:prSet presAssocID="{4D880DAC-1834-4159-9FA7-CE2CF1C77170}" presName="cycle" presStyleCnt="0"/>
      <dgm:spPr/>
    </dgm:pt>
    <dgm:pt modelId="{1FD9AFEF-7724-4FC0-9B76-DBA37CCE5E6A}" type="pres">
      <dgm:prSet presAssocID="{4D880DAC-1834-4159-9FA7-CE2CF1C77170}" presName="srcNode" presStyleLbl="node1" presStyleIdx="0" presStyleCnt="7"/>
      <dgm:spPr/>
    </dgm:pt>
    <dgm:pt modelId="{7D010A5B-5816-498B-B264-BAAF5BD49CA1}" type="pres">
      <dgm:prSet presAssocID="{4D880DAC-1834-4159-9FA7-CE2CF1C77170}" presName="conn" presStyleLbl="parChTrans1D2" presStyleIdx="0" presStyleCnt="1"/>
      <dgm:spPr/>
      <dgm:t>
        <a:bodyPr/>
        <a:lstStyle/>
        <a:p>
          <a:pPr latinLnBrk="1"/>
          <a:endParaRPr lang="ko-KR" altLang="en-US"/>
        </a:p>
      </dgm:t>
    </dgm:pt>
    <dgm:pt modelId="{F47270CD-309B-4AEA-9551-D268EB8073FB}" type="pres">
      <dgm:prSet presAssocID="{4D880DAC-1834-4159-9FA7-CE2CF1C77170}" presName="extraNode" presStyleLbl="node1" presStyleIdx="0" presStyleCnt="7"/>
      <dgm:spPr/>
    </dgm:pt>
    <dgm:pt modelId="{6D736373-F577-406F-A7C3-3B45817A2850}" type="pres">
      <dgm:prSet presAssocID="{4D880DAC-1834-4159-9FA7-CE2CF1C77170}" presName="dstNode" presStyleLbl="node1" presStyleIdx="0" presStyleCnt="7"/>
      <dgm:spPr/>
    </dgm:pt>
    <dgm:pt modelId="{C92C803C-4808-4000-A523-ED644838CDFF}" type="pres">
      <dgm:prSet presAssocID="{A462D0CD-B660-4E36-B281-A86059BE9CEF}" presName="text_1" presStyleLbl="node1" presStyleIdx="0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1FE63F7-4C9B-4C25-BDA5-A4A99896FD09}" type="pres">
      <dgm:prSet presAssocID="{A462D0CD-B660-4E36-B281-A86059BE9CEF}" presName="accent_1" presStyleCnt="0"/>
      <dgm:spPr/>
    </dgm:pt>
    <dgm:pt modelId="{0FCFC6E4-C76F-47CA-AED0-C8642D511732}" type="pres">
      <dgm:prSet presAssocID="{A462D0CD-B660-4E36-B281-A86059BE9CEF}" presName="accentRepeatNode" presStyleLbl="solidFgAcc1" presStyleIdx="0" presStyleCnt="7"/>
      <dgm:spPr/>
    </dgm:pt>
    <dgm:pt modelId="{5A0F36DF-2EFA-41A1-96BD-B9A8ACAA5427}" type="pres">
      <dgm:prSet presAssocID="{F488FFE5-894A-4AD8-AD12-F831DB3854C3}" presName="text_2" presStyleLbl="node1" presStyleIdx="1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15E8F2D-E8FE-4B7D-AEA3-D4865BB4D670}" type="pres">
      <dgm:prSet presAssocID="{F488FFE5-894A-4AD8-AD12-F831DB3854C3}" presName="accent_2" presStyleCnt="0"/>
      <dgm:spPr/>
    </dgm:pt>
    <dgm:pt modelId="{9006A4F3-8CC0-4802-AED8-FB8147BDC3E1}" type="pres">
      <dgm:prSet presAssocID="{F488FFE5-894A-4AD8-AD12-F831DB3854C3}" presName="accentRepeatNode" presStyleLbl="solidFgAcc1" presStyleIdx="1" presStyleCnt="7"/>
      <dgm:spPr/>
    </dgm:pt>
    <dgm:pt modelId="{81CA4D91-7A47-4BE2-9025-8DC25C96A75C}" type="pres">
      <dgm:prSet presAssocID="{1A1A3D2A-E44D-46BD-B3A8-9622DF03C71D}" presName="text_3" presStyleLbl="node1" presStyleIdx="2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EF973E7-4D68-4ED5-9AC6-DA8DA925AC6E}" type="pres">
      <dgm:prSet presAssocID="{1A1A3D2A-E44D-46BD-B3A8-9622DF03C71D}" presName="accent_3" presStyleCnt="0"/>
      <dgm:spPr/>
    </dgm:pt>
    <dgm:pt modelId="{2BEE002F-D63B-4B92-8A73-C27E51E892C4}" type="pres">
      <dgm:prSet presAssocID="{1A1A3D2A-E44D-46BD-B3A8-9622DF03C71D}" presName="accentRepeatNode" presStyleLbl="solidFgAcc1" presStyleIdx="2" presStyleCnt="7"/>
      <dgm:spPr/>
    </dgm:pt>
    <dgm:pt modelId="{5047546A-1D44-4F5D-80E2-512F1AB692CE}" type="pres">
      <dgm:prSet presAssocID="{EE387D40-FD19-4F1B-9378-2938AE4F8E1D}" presName="text_4" presStyleLbl="node1" presStyleIdx="3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B830388-9BEA-48DD-8C8F-370111E9C7BA}" type="pres">
      <dgm:prSet presAssocID="{EE387D40-FD19-4F1B-9378-2938AE4F8E1D}" presName="accent_4" presStyleCnt="0"/>
      <dgm:spPr/>
    </dgm:pt>
    <dgm:pt modelId="{01DC5631-C599-4EE0-81C7-0BD0BD26B8D7}" type="pres">
      <dgm:prSet presAssocID="{EE387D40-FD19-4F1B-9378-2938AE4F8E1D}" presName="accentRepeatNode" presStyleLbl="solidFgAcc1" presStyleIdx="3" presStyleCnt="7"/>
      <dgm:spPr/>
    </dgm:pt>
    <dgm:pt modelId="{856EC17E-4B6E-49D3-92BE-ED492B834682}" type="pres">
      <dgm:prSet presAssocID="{095D1748-1C94-4B8F-AEB5-1EDE8A892343}" presName="text_5" presStyleLbl="node1" presStyleIdx="4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3DE70E3-A427-4312-B44D-AD3F41C34159}" type="pres">
      <dgm:prSet presAssocID="{095D1748-1C94-4B8F-AEB5-1EDE8A892343}" presName="accent_5" presStyleCnt="0"/>
      <dgm:spPr/>
    </dgm:pt>
    <dgm:pt modelId="{0476D024-084D-4BC6-9B5E-70601278A426}" type="pres">
      <dgm:prSet presAssocID="{095D1748-1C94-4B8F-AEB5-1EDE8A892343}" presName="accentRepeatNode" presStyleLbl="solidFgAcc1" presStyleIdx="4" presStyleCnt="7"/>
      <dgm:spPr/>
    </dgm:pt>
    <dgm:pt modelId="{84ED2192-03A9-45C3-99AF-B5E5B0C9BB79}" type="pres">
      <dgm:prSet presAssocID="{1BBD079F-F573-49BF-A67C-675D1E747029}" presName="text_6" presStyleLbl="node1" presStyleIdx="5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4DC6AA5-76B0-4580-8E82-001CF8561392}" type="pres">
      <dgm:prSet presAssocID="{1BBD079F-F573-49BF-A67C-675D1E747029}" presName="accent_6" presStyleCnt="0"/>
      <dgm:spPr/>
    </dgm:pt>
    <dgm:pt modelId="{AB9818EB-D959-40F3-A219-70CCF4F66548}" type="pres">
      <dgm:prSet presAssocID="{1BBD079F-F573-49BF-A67C-675D1E747029}" presName="accentRepeatNode" presStyleLbl="solidFgAcc1" presStyleIdx="5" presStyleCnt="7"/>
      <dgm:spPr/>
    </dgm:pt>
    <dgm:pt modelId="{E49B65CB-0DC4-4D69-8203-44BA5D531423}" type="pres">
      <dgm:prSet presAssocID="{F4343385-014E-42D8-BD08-38DB4CDF125E}" presName="text_7" presStyleLbl="node1" presStyleIdx="6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599B4B5-2620-4202-8FDB-2DB97FAB217A}" type="pres">
      <dgm:prSet presAssocID="{F4343385-014E-42D8-BD08-38DB4CDF125E}" presName="accent_7" presStyleCnt="0"/>
      <dgm:spPr/>
    </dgm:pt>
    <dgm:pt modelId="{46F7FEB6-8EED-4BB9-BC47-568C5A228700}" type="pres">
      <dgm:prSet presAssocID="{F4343385-014E-42D8-BD08-38DB4CDF125E}" presName="accentRepeatNode" presStyleLbl="solidFgAcc1" presStyleIdx="6" presStyleCnt="7"/>
      <dgm:spPr/>
    </dgm:pt>
  </dgm:ptLst>
  <dgm:cxnLst>
    <dgm:cxn modelId="{63B6EDE3-2156-4535-9E62-F582637AB61D}" srcId="{4D880DAC-1834-4159-9FA7-CE2CF1C77170}" destId="{A462D0CD-B660-4E36-B281-A86059BE9CEF}" srcOrd="0" destOrd="0" parTransId="{F8AF79B3-8339-4B4E-8D0D-1383D4050C94}" sibTransId="{159ACD4D-2F30-426C-9ADB-F475AC7E704D}"/>
    <dgm:cxn modelId="{BB38D7CA-2783-4CEB-B030-95866429861E}" type="presOf" srcId="{4D880DAC-1834-4159-9FA7-CE2CF1C77170}" destId="{D27E35A8-39CD-4DAD-8FF9-D6A020D0B64D}" srcOrd="0" destOrd="0" presId="urn:microsoft.com/office/officeart/2008/layout/VerticalCurvedList"/>
    <dgm:cxn modelId="{3969E164-2547-42E5-B3D1-5744DA6B1A2F}" type="presOf" srcId="{F4343385-014E-42D8-BD08-38DB4CDF125E}" destId="{E49B65CB-0DC4-4D69-8203-44BA5D531423}" srcOrd="0" destOrd="0" presId="urn:microsoft.com/office/officeart/2008/layout/VerticalCurvedList"/>
    <dgm:cxn modelId="{4763EBDA-38C0-42BA-A6A0-682AE32A0F26}" type="presOf" srcId="{1A1A3D2A-E44D-46BD-B3A8-9622DF03C71D}" destId="{81CA4D91-7A47-4BE2-9025-8DC25C96A75C}" srcOrd="0" destOrd="0" presId="urn:microsoft.com/office/officeart/2008/layout/VerticalCurvedList"/>
    <dgm:cxn modelId="{536BBFA2-E912-4CED-B935-A3EC6F04BD68}" srcId="{4D880DAC-1834-4159-9FA7-CE2CF1C77170}" destId="{F488FFE5-894A-4AD8-AD12-F831DB3854C3}" srcOrd="1" destOrd="0" parTransId="{25581750-2BC1-494C-A295-56BE9EDAA812}" sibTransId="{CC6D4608-C0CA-499C-8844-E746F057871F}"/>
    <dgm:cxn modelId="{FFB400EA-B20B-4C5E-9B27-D8C7A1DDE06E}" type="presOf" srcId="{159ACD4D-2F30-426C-9ADB-F475AC7E704D}" destId="{7D010A5B-5816-498B-B264-BAAF5BD49CA1}" srcOrd="0" destOrd="0" presId="urn:microsoft.com/office/officeart/2008/layout/VerticalCurvedList"/>
    <dgm:cxn modelId="{5B34B96B-975C-473E-B09C-C46D453A8AAA}" type="presOf" srcId="{EE387D40-FD19-4F1B-9378-2938AE4F8E1D}" destId="{5047546A-1D44-4F5D-80E2-512F1AB692CE}" srcOrd="0" destOrd="0" presId="urn:microsoft.com/office/officeart/2008/layout/VerticalCurvedList"/>
    <dgm:cxn modelId="{655592D7-E40E-407A-95E5-9A4A20C5A616}" type="presOf" srcId="{1BBD079F-F573-49BF-A67C-675D1E747029}" destId="{84ED2192-03A9-45C3-99AF-B5E5B0C9BB79}" srcOrd="0" destOrd="0" presId="urn:microsoft.com/office/officeart/2008/layout/VerticalCurvedList"/>
    <dgm:cxn modelId="{635B9C7B-6869-42FF-B336-2DA196A81B3B}" srcId="{4D880DAC-1834-4159-9FA7-CE2CF1C77170}" destId="{F4343385-014E-42D8-BD08-38DB4CDF125E}" srcOrd="6" destOrd="0" parTransId="{8ADC16DD-4012-4694-B652-59E092E56A7A}" sibTransId="{4EA0E1C8-7189-46B2-A184-4B306B774398}"/>
    <dgm:cxn modelId="{C7055D24-15BF-4D5D-A6E7-63BAADFBA24C}" srcId="{4D880DAC-1834-4159-9FA7-CE2CF1C77170}" destId="{1A1A3D2A-E44D-46BD-B3A8-9622DF03C71D}" srcOrd="2" destOrd="0" parTransId="{AD8A9771-F9D4-474A-B50A-A424983EAD26}" sibTransId="{BD8507DD-C20F-4692-B7BA-E9AA8866D814}"/>
    <dgm:cxn modelId="{FFAB32FD-7670-43B0-A84B-46E8587396E6}" type="presOf" srcId="{F488FFE5-894A-4AD8-AD12-F831DB3854C3}" destId="{5A0F36DF-2EFA-41A1-96BD-B9A8ACAA5427}" srcOrd="0" destOrd="0" presId="urn:microsoft.com/office/officeart/2008/layout/VerticalCurvedList"/>
    <dgm:cxn modelId="{7EC94CFE-2B39-45BF-A923-44417C858B92}" srcId="{4D880DAC-1834-4159-9FA7-CE2CF1C77170}" destId="{095D1748-1C94-4B8F-AEB5-1EDE8A892343}" srcOrd="4" destOrd="0" parTransId="{81DBF07B-76E4-4BB0-B289-654271318A30}" sibTransId="{5EF0BB50-E043-4DEA-84F6-E0F991533477}"/>
    <dgm:cxn modelId="{5A7CB6B8-FEE0-47D8-B6E9-9802B22D14FB}" srcId="{4D880DAC-1834-4159-9FA7-CE2CF1C77170}" destId="{EE387D40-FD19-4F1B-9378-2938AE4F8E1D}" srcOrd="3" destOrd="0" parTransId="{EB1F5B42-D2BA-4AD7-891C-33E19608288D}" sibTransId="{42D0C129-E724-4AA1-99B5-E8797CF80774}"/>
    <dgm:cxn modelId="{892E6E70-1E94-4934-BA38-FFE23E5105F2}" type="presOf" srcId="{A462D0CD-B660-4E36-B281-A86059BE9CEF}" destId="{C92C803C-4808-4000-A523-ED644838CDFF}" srcOrd="0" destOrd="0" presId="urn:microsoft.com/office/officeart/2008/layout/VerticalCurvedList"/>
    <dgm:cxn modelId="{507C7E06-CFDD-41C6-8515-C2B2FEBA8844}" type="presOf" srcId="{095D1748-1C94-4B8F-AEB5-1EDE8A892343}" destId="{856EC17E-4B6E-49D3-92BE-ED492B834682}" srcOrd="0" destOrd="0" presId="urn:microsoft.com/office/officeart/2008/layout/VerticalCurvedList"/>
    <dgm:cxn modelId="{8BC62004-D34A-4B59-A850-50A3CC32DCE8}" srcId="{4D880DAC-1834-4159-9FA7-CE2CF1C77170}" destId="{1BBD079F-F573-49BF-A67C-675D1E747029}" srcOrd="5" destOrd="0" parTransId="{44EE19E1-F434-4CC3-A48C-39826B3833CE}" sibTransId="{04AE2E20-5D2F-4889-B08C-928F186907B3}"/>
    <dgm:cxn modelId="{A31B525D-415F-4FFD-A864-9819C7B8DC92}" type="presParOf" srcId="{D27E35A8-39CD-4DAD-8FF9-D6A020D0B64D}" destId="{8DB3969E-8CAC-48CC-8392-2D24ED18026A}" srcOrd="0" destOrd="0" presId="urn:microsoft.com/office/officeart/2008/layout/VerticalCurvedList"/>
    <dgm:cxn modelId="{232FC7E0-02BA-4AF3-8CD8-BA19293C7837}" type="presParOf" srcId="{8DB3969E-8CAC-48CC-8392-2D24ED18026A}" destId="{8FB01AE1-22D1-450C-9489-D369348EC850}" srcOrd="0" destOrd="0" presId="urn:microsoft.com/office/officeart/2008/layout/VerticalCurvedList"/>
    <dgm:cxn modelId="{F108882E-2EAA-428B-9F3E-FED91CA83EEE}" type="presParOf" srcId="{8FB01AE1-22D1-450C-9489-D369348EC850}" destId="{1FD9AFEF-7724-4FC0-9B76-DBA37CCE5E6A}" srcOrd="0" destOrd="0" presId="urn:microsoft.com/office/officeart/2008/layout/VerticalCurvedList"/>
    <dgm:cxn modelId="{98176A47-E7D0-446E-9031-6EE09FB90E0D}" type="presParOf" srcId="{8FB01AE1-22D1-450C-9489-D369348EC850}" destId="{7D010A5B-5816-498B-B264-BAAF5BD49CA1}" srcOrd="1" destOrd="0" presId="urn:microsoft.com/office/officeart/2008/layout/VerticalCurvedList"/>
    <dgm:cxn modelId="{25930999-1826-4762-9F99-1E1A0AC2DAAA}" type="presParOf" srcId="{8FB01AE1-22D1-450C-9489-D369348EC850}" destId="{F47270CD-309B-4AEA-9551-D268EB8073FB}" srcOrd="2" destOrd="0" presId="urn:microsoft.com/office/officeart/2008/layout/VerticalCurvedList"/>
    <dgm:cxn modelId="{CF677EFC-D5C7-44C6-B2D5-AA54325BBDBC}" type="presParOf" srcId="{8FB01AE1-22D1-450C-9489-D369348EC850}" destId="{6D736373-F577-406F-A7C3-3B45817A2850}" srcOrd="3" destOrd="0" presId="urn:microsoft.com/office/officeart/2008/layout/VerticalCurvedList"/>
    <dgm:cxn modelId="{ECB64DF0-298C-4F3D-8F1D-74C6B300FCE3}" type="presParOf" srcId="{8DB3969E-8CAC-48CC-8392-2D24ED18026A}" destId="{C92C803C-4808-4000-A523-ED644838CDFF}" srcOrd="1" destOrd="0" presId="urn:microsoft.com/office/officeart/2008/layout/VerticalCurvedList"/>
    <dgm:cxn modelId="{0A457ED1-339E-4903-A5A2-50A55989D445}" type="presParOf" srcId="{8DB3969E-8CAC-48CC-8392-2D24ED18026A}" destId="{D1FE63F7-4C9B-4C25-BDA5-A4A99896FD09}" srcOrd="2" destOrd="0" presId="urn:microsoft.com/office/officeart/2008/layout/VerticalCurvedList"/>
    <dgm:cxn modelId="{8E8BCB7D-80B7-4DCD-9926-71760B2B42F5}" type="presParOf" srcId="{D1FE63F7-4C9B-4C25-BDA5-A4A99896FD09}" destId="{0FCFC6E4-C76F-47CA-AED0-C8642D511732}" srcOrd="0" destOrd="0" presId="urn:microsoft.com/office/officeart/2008/layout/VerticalCurvedList"/>
    <dgm:cxn modelId="{24EEFA41-279C-4B31-8F4E-68947ACB25CF}" type="presParOf" srcId="{8DB3969E-8CAC-48CC-8392-2D24ED18026A}" destId="{5A0F36DF-2EFA-41A1-96BD-B9A8ACAA5427}" srcOrd="3" destOrd="0" presId="urn:microsoft.com/office/officeart/2008/layout/VerticalCurvedList"/>
    <dgm:cxn modelId="{9CBECE1B-381B-4BC2-AF1A-DE486F513497}" type="presParOf" srcId="{8DB3969E-8CAC-48CC-8392-2D24ED18026A}" destId="{E15E8F2D-E8FE-4B7D-AEA3-D4865BB4D670}" srcOrd="4" destOrd="0" presId="urn:microsoft.com/office/officeart/2008/layout/VerticalCurvedList"/>
    <dgm:cxn modelId="{296FCB80-1957-4474-9E9B-34F748CFE549}" type="presParOf" srcId="{E15E8F2D-E8FE-4B7D-AEA3-D4865BB4D670}" destId="{9006A4F3-8CC0-4802-AED8-FB8147BDC3E1}" srcOrd="0" destOrd="0" presId="urn:microsoft.com/office/officeart/2008/layout/VerticalCurvedList"/>
    <dgm:cxn modelId="{6EB734C6-16FF-43A1-AECD-C893B62A50E3}" type="presParOf" srcId="{8DB3969E-8CAC-48CC-8392-2D24ED18026A}" destId="{81CA4D91-7A47-4BE2-9025-8DC25C96A75C}" srcOrd="5" destOrd="0" presId="urn:microsoft.com/office/officeart/2008/layout/VerticalCurvedList"/>
    <dgm:cxn modelId="{6C1C20A2-71F7-4FD3-B5D7-E41BE554CC5D}" type="presParOf" srcId="{8DB3969E-8CAC-48CC-8392-2D24ED18026A}" destId="{0EF973E7-4D68-4ED5-9AC6-DA8DA925AC6E}" srcOrd="6" destOrd="0" presId="urn:microsoft.com/office/officeart/2008/layout/VerticalCurvedList"/>
    <dgm:cxn modelId="{77E9E61D-0A81-4E5A-B530-250623DDFBA6}" type="presParOf" srcId="{0EF973E7-4D68-4ED5-9AC6-DA8DA925AC6E}" destId="{2BEE002F-D63B-4B92-8A73-C27E51E892C4}" srcOrd="0" destOrd="0" presId="urn:microsoft.com/office/officeart/2008/layout/VerticalCurvedList"/>
    <dgm:cxn modelId="{7866BD66-125F-40AD-B933-3FD4BFD9DEDB}" type="presParOf" srcId="{8DB3969E-8CAC-48CC-8392-2D24ED18026A}" destId="{5047546A-1D44-4F5D-80E2-512F1AB692CE}" srcOrd="7" destOrd="0" presId="urn:microsoft.com/office/officeart/2008/layout/VerticalCurvedList"/>
    <dgm:cxn modelId="{7ADC17ED-FD43-467C-8396-674534BFA96E}" type="presParOf" srcId="{8DB3969E-8CAC-48CC-8392-2D24ED18026A}" destId="{FB830388-9BEA-48DD-8C8F-370111E9C7BA}" srcOrd="8" destOrd="0" presId="urn:microsoft.com/office/officeart/2008/layout/VerticalCurvedList"/>
    <dgm:cxn modelId="{3BAF6376-08A6-41ED-9748-7F781F49AD8C}" type="presParOf" srcId="{FB830388-9BEA-48DD-8C8F-370111E9C7BA}" destId="{01DC5631-C599-4EE0-81C7-0BD0BD26B8D7}" srcOrd="0" destOrd="0" presId="urn:microsoft.com/office/officeart/2008/layout/VerticalCurvedList"/>
    <dgm:cxn modelId="{B5AF2213-9910-432F-B07C-0539D7517745}" type="presParOf" srcId="{8DB3969E-8CAC-48CC-8392-2D24ED18026A}" destId="{856EC17E-4B6E-49D3-92BE-ED492B834682}" srcOrd="9" destOrd="0" presId="urn:microsoft.com/office/officeart/2008/layout/VerticalCurvedList"/>
    <dgm:cxn modelId="{2A22CBA9-7093-4C46-8109-268E87C72B83}" type="presParOf" srcId="{8DB3969E-8CAC-48CC-8392-2D24ED18026A}" destId="{23DE70E3-A427-4312-B44D-AD3F41C34159}" srcOrd="10" destOrd="0" presId="urn:microsoft.com/office/officeart/2008/layout/VerticalCurvedList"/>
    <dgm:cxn modelId="{833C702D-ABF2-4D3E-BE19-3493DE50B934}" type="presParOf" srcId="{23DE70E3-A427-4312-B44D-AD3F41C34159}" destId="{0476D024-084D-4BC6-9B5E-70601278A426}" srcOrd="0" destOrd="0" presId="urn:microsoft.com/office/officeart/2008/layout/VerticalCurvedList"/>
    <dgm:cxn modelId="{339C6A14-4900-4CDE-92E0-1F040E028C67}" type="presParOf" srcId="{8DB3969E-8CAC-48CC-8392-2D24ED18026A}" destId="{84ED2192-03A9-45C3-99AF-B5E5B0C9BB79}" srcOrd="11" destOrd="0" presId="urn:microsoft.com/office/officeart/2008/layout/VerticalCurvedList"/>
    <dgm:cxn modelId="{09E16DDB-D78D-4378-A1DF-74EEEF0D77B8}" type="presParOf" srcId="{8DB3969E-8CAC-48CC-8392-2D24ED18026A}" destId="{A4DC6AA5-76B0-4580-8E82-001CF8561392}" srcOrd="12" destOrd="0" presId="urn:microsoft.com/office/officeart/2008/layout/VerticalCurvedList"/>
    <dgm:cxn modelId="{6AE363CB-0803-4029-8A58-5274B2914438}" type="presParOf" srcId="{A4DC6AA5-76B0-4580-8E82-001CF8561392}" destId="{AB9818EB-D959-40F3-A219-70CCF4F66548}" srcOrd="0" destOrd="0" presId="urn:microsoft.com/office/officeart/2008/layout/VerticalCurvedList"/>
    <dgm:cxn modelId="{B221B4C4-1A9B-405A-A7C0-AB85C6D5AD46}" type="presParOf" srcId="{8DB3969E-8CAC-48CC-8392-2D24ED18026A}" destId="{E49B65CB-0DC4-4D69-8203-44BA5D531423}" srcOrd="13" destOrd="0" presId="urn:microsoft.com/office/officeart/2008/layout/VerticalCurvedList"/>
    <dgm:cxn modelId="{58982AA8-C6FA-4F55-8320-782E759DC775}" type="presParOf" srcId="{8DB3969E-8CAC-48CC-8392-2D24ED18026A}" destId="{D599B4B5-2620-4202-8FDB-2DB97FAB217A}" srcOrd="14" destOrd="0" presId="urn:microsoft.com/office/officeart/2008/layout/VerticalCurvedList"/>
    <dgm:cxn modelId="{65043ED3-BE1B-4E89-9E01-4DE33FE61378}" type="presParOf" srcId="{D599B4B5-2620-4202-8FDB-2DB97FAB217A}" destId="{46F7FEB6-8EED-4BB9-BC47-568C5A228700}" srcOrd="0" destOrd="0" presId="urn:microsoft.com/office/officeart/2008/layout/VerticalCurvedList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9A1DBE-1AAD-469F-922C-2ECDABC057C4}" type="datetimeFigureOut">
              <a:rPr lang="ko-KR" altLang="en-US" smtClean="0"/>
              <a:t>2020-10-07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2B7E67-B579-4F7D-9E9D-47903BD6B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59732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120281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023B9-8148-40F6-A78C-A84E11BC1BBC}" type="datetimeFigureOut">
              <a:rPr lang="ko-KR" altLang="en-US" smtClean="0"/>
              <a:t>2020-10-07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A9E18-8359-4ACF-83D8-37F15ADBE3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23305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023B9-8148-40F6-A78C-A84E11BC1BBC}" type="datetimeFigureOut">
              <a:rPr lang="ko-KR" altLang="en-US" smtClean="0"/>
              <a:t>2020-10-07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A9E18-8359-4ACF-83D8-37F15ADBE3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58422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023B9-8148-40F6-A78C-A84E11BC1BBC}" type="datetimeFigureOut">
              <a:rPr lang="ko-KR" altLang="en-US" smtClean="0"/>
              <a:t>2020-10-07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A9E18-8359-4ACF-83D8-37F15ADBE3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22415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" y="0"/>
            <a:ext cx="12190313" cy="6858000"/>
          </a:xfrm>
          <a:prstGeom prst="rect">
            <a:avLst/>
          </a:prstGeom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2020-10-07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8" name="제목 1"/>
          <p:cNvSpPr>
            <a:spLocks noGrp="1"/>
          </p:cNvSpPr>
          <p:nvPr>
            <p:ph type="ctrTitle"/>
          </p:nvPr>
        </p:nvSpPr>
        <p:spPr>
          <a:xfrm>
            <a:off x="1774957" y="3357008"/>
            <a:ext cx="5185251" cy="1223853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9569" tIns="49785" rIns="99569" bIns="49785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95491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7199" kern="1200" baseline="0" dirty="0">
                <a:solidFill>
                  <a:srgbClr val="B2D31C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946911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" y="1240"/>
            <a:ext cx="12191987" cy="6855513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2020-10-07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60438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30" r="104" b="2238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직사각형 7"/>
          <p:cNvSpPr/>
          <p:nvPr userDrawn="1"/>
        </p:nvSpPr>
        <p:spPr>
          <a:xfrm>
            <a:off x="0" y="6528317"/>
            <a:ext cx="12191999" cy="3429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 userDrawn="1"/>
        </p:nvSpPr>
        <p:spPr>
          <a:xfrm>
            <a:off x="1" y="292100"/>
            <a:ext cx="533400" cy="3429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 userDrawn="1"/>
        </p:nvSpPr>
        <p:spPr>
          <a:xfrm>
            <a:off x="2073755" y="292100"/>
            <a:ext cx="10118245" cy="3429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91103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023B9-8148-40F6-A78C-A84E11BC1BBC}" type="datetimeFigureOut">
              <a:rPr lang="ko-KR" altLang="en-US" smtClean="0"/>
              <a:t>2020-10-07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A9E18-8359-4ACF-83D8-37F15ADBE3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2770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023B9-8148-40F6-A78C-A84E11BC1BBC}" type="datetimeFigureOut">
              <a:rPr lang="ko-KR" altLang="en-US" smtClean="0"/>
              <a:t>2020-10-07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A9E18-8359-4ACF-83D8-37F15ADBE3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86052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023B9-8148-40F6-A78C-A84E11BC1BBC}" type="datetimeFigureOut">
              <a:rPr lang="ko-KR" altLang="en-US" smtClean="0"/>
              <a:t>2020-10-07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A9E18-8359-4ACF-83D8-37F15ADBE3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19369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023B9-8148-40F6-A78C-A84E11BC1BBC}" type="datetimeFigureOut">
              <a:rPr lang="ko-KR" altLang="en-US" smtClean="0"/>
              <a:t>2020-10-07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A9E18-8359-4ACF-83D8-37F15ADBE3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1438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023B9-8148-40F6-A78C-A84E11BC1BBC}" type="datetimeFigureOut">
              <a:rPr lang="ko-KR" altLang="en-US" smtClean="0"/>
              <a:t>2020-10-07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A9E18-8359-4ACF-83D8-37F15ADBE3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1202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023B9-8148-40F6-A78C-A84E11BC1BBC}" type="datetimeFigureOut">
              <a:rPr lang="ko-KR" altLang="en-US" smtClean="0"/>
              <a:t>2020-10-07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A9E18-8359-4ACF-83D8-37F15ADBE3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46556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023B9-8148-40F6-A78C-A84E11BC1BBC}" type="datetimeFigureOut">
              <a:rPr lang="ko-KR" altLang="en-US" smtClean="0"/>
              <a:t>2020-10-07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A9E18-8359-4ACF-83D8-37F15ADBE3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78977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023B9-8148-40F6-A78C-A84E11BC1BBC}" type="datetimeFigureOut">
              <a:rPr lang="ko-KR" altLang="en-US" smtClean="0"/>
              <a:t>2020-10-07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A9E18-8359-4ACF-83D8-37F15ADBE3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33178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3023B9-8148-40F6-A78C-A84E11BC1BBC}" type="datetimeFigureOut">
              <a:rPr lang="ko-KR" altLang="en-US" smtClean="0"/>
              <a:t>2020-10-07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DA9E18-8359-4ACF-83D8-37F15ADBE3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6981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3" r:id="rId14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9.jpg"/><Relationship Id="rId5" Type="http://schemas.openxmlformats.org/officeDocument/2006/relationships/image" Target="../media/image48.jpg"/><Relationship Id="rId4" Type="http://schemas.openxmlformats.org/officeDocument/2006/relationships/image" Target="../media/image47.jp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723" y="0"/>
            <a:ext cx="12190400" cy="6859588"/>
          </a:xfrm>
          <a:prstGeom prst="rect">
            <a:avLst/>
          </a:prstGeom>
        </p:spPr>
      </p:pic>
      <p:sp>
        <p:nvSpPr>
          <p:cNvPr id="8" name="부제목 7"/>
          <p:cNvSpPr>
            <a:spLocks noGrp="1"/>
          </p:cNvSpPr>
          <p:nvPr>
            <p:ph type="subTitle" idx="1"/>
          </p:nvPr>
        </p:nvSpPr>
        <p:spPr>
          <a:xfrm>
            <a:off x="2240693" y="3783270"/>
            <a:ext cx="9144000" cy="1655762"/>
          </a:xfrm>
        </p:spPr>
        <p:txBody>
          <a:bodyPr>
            <a:normAutofit/>
          </a:bodyPr>
          <a:lstStyle/>
          <a:p>
            <a:r>
              <a:rPr lang="en-US" altLang="ko-KR" sz="6000" dirty="0" smtClean="0">
                <a:solidFill>
                  <a:schemeClr val="bg1"/>
                </a:solidFill>
              </a:rPr>
              <a:t>2020 KBO MVP </a:t>
            </a:r>
            <a:r>
              <a:rPr lang="ko-KR" altLang="en-US" sz="6000" dirty="0" smtClean="0">
                <a:solidFill>
                  <a:schemeClr val="bg1"/>
                </a:solidFill>
              </a:rPr>
              <a:t>예측</a:t>
            </a:r>
            <a:endParaRPr lang="en-US" altLang="ko-KR" sz="6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8294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0784863" y="0"/>
            <a:ext cx="1407137" cy="6858000"/>
            <a:chOff x="10784863" y="0"/>
            <a:chExt cx="1407137" cy="6858000"/>
          </a:xfrm>
        </p:grpSpPr>
        <p:sp>
          <p:nvSpPr>
            <p:cNvPr id="10" name="왼쪽 대괄호 9"/>
            <p:cNvSpPr/>
            <p:nvPr/>
          </p:nvSpPr>
          <p:spPr>
            <a:xfrm>
              <a:off x="11355185" y="0"/>
              <a:ext cx="836815" cy="6858000"/>
            </a:xfrm>
            <a:prstGeom prst="leftBracket">
              <a:avLst>
                <a:gd name="adj" fmla="val 409768"/>
              </a:avLst>
            </a:prstGeom>
            <a:ln w="22225">
              <a:solidFill>
                <a:schemeClr val="bg1">
                  <a:lumMod val="65000"/>
                </a:schemeClr>
              </a:solidFill>
            </a:ln>
            <a:effectLst>
              <a:outerShdw blurRad="190500" dist="139700" dir="18900000" algn="bl" rotWithShape="0">
                <a:prstClr val="black">
                  <a:alpha val="99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13" name="그룹 12"/>
            <p:cNvGrpSpPr/>
            <p:nvPr/>
          </p:nvGrpSpPr>
          <p:grpSpPr>
            <a:xfrm rot="494084">
              <a:off x="10784863" y="3103720"/>
              <a:ext cx="655517" cy="335577"/>
              <a:chOff x="10800274" y="2808794"/>
              <a:chExt cx="655517" cy="335577"/>
            </a:xfrm>
          </p:grpSpPr>
          <p:sp>
            <p:nvSpPr>
              <p:cNvPr id="9" name="타원 8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4" name="그룹 13"/>
            <p:cNvGrpSpPr/>
            <p:nvPr/>
          </p:nvGrpSpPr>
          <p:grpSpPr>
            <a:xfrm rot="456767">
              <a:off x="10841586" y="2629657"/>
              <a:ext cx="623976" cy="319430"/>
              <a:chOff x="10800274" y="2808794"/>
              <a:chExt cx="655517" cy="335577"/>
            </a:xfrm>
          </p:grpSpPr>
          <p:sp>
            <p:nvSpPr>
              <p:cNvPr id="15" name="타원 14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7" name="그룹 16"/>
            <p:cNvGrpSpPr/>
            <p:nvPr/>
          </p:nvGrpSpPr>
          <p:grpSpPr>
            <a:xfrm rot="741120">
              <a:off x="10864774" y="2148212"/>
              <a:ext cx="615027" cy="314849"/>
              <a:chOff x="10800274" y="2808794"/>
              <a:chExt cx="655517" cy="335577"/>
            </a:xfrm>
          </p:grpSpPr>
          <p:sp>
            <p:nvSpPr>
              <p:cNvPr id="18" name="타원 17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0" name="그룹 19"/>
            <p:cNvGrpSpPr/>
            <p:nvPr/>
          </p:nvGrpSpPr>
          <p:grpSpPr>
            <a:xfrm rot="741120">
              <a:off x="10916043" y="1698553"/>
              <a:ext cx="615027" cy="314849"/>
              <a:chOff x="10800274" y="2808794"/>
              <a:chExt cx="655517" cy="335577"/>
            </a:xfrm>
          </p:grpSpPr>
          <p:sp>
            <p:nvSpPr>
              <p:cNvPr id="21" name="타원 20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3" name="그룹 22"/>
            <p:cNvGrpSpPr/>
            <p:nvPr/>
          </p:nvGrpSpPr>
          <p:grpSpPr>
            <a:xfrm rot="1187071">
              <a:off x="11009856" y="1296467"/>
              <a:ext cx="572257" cy="292954"/>
              <a:chOff x="10800274" y="2808794"/>
              <a:chExt cx="655517" cy="335577"/>
            </a:xfrm>
          </p:grpSpPr>
          <p:sp>
            <p:nvSpPr>
              <p:cNvPr id="24" name="타원 23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5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6" name="그룹 25"/>
            <p:cNvGrpSpPr/>
            <p:nvPr/>
          </p:nvGrpSpPr>
          <p:grpSpPr>
            <a:xfrm rot="1105472">
              <a:off x="11108126" y="851449"/>
              <a:ext cx="591110" cy="302605"/>
              <a:chOff x="10800274" y="2808794"/>
              <a:chExt cx="655517" cy="335577"/>
            </a:xfrm>
          </p:grpSpPr>
          <p:sp>
            <p:nvSpPr>
              <p:cNvPr id="27" name="타원 26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9" name="그룹 28"/>
            <p:cNvGrpSpPr/>
            <p:nvPr/>
          </p:nvGrpSpPr>
          <p:grpSpPr>
            <a:xfrm rot="1362376">
              <a:off x="11204841" y="473597"/>
              <a:ext cx="564860" cy="289167"/>
              <a:chOff x="10800274" y="2808794"/>
              <a:chExt cx="655517" cy="335577"/>
            </a:xfrm>
          </p:grpSpPr>
          <p:sp>
            <p:nvSpPr>
              <p:cNvPr id="30" name="타원 29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1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2" name="그룹 31"/>
            <p:cNvGrpSpPr/>
            <p:nvPr/>
          </p:nvGrpSpPr>
          <p:grpSpPr>
            <a:xfrm rot="1706759">
              <a:off x="11362325" y="134000"/>
              <a:ext cx="541749" cy="277336"/>
              <a:chOff x="10800274" y="2808794"/>
              <a:chExt cx="655517" cy="335577"/>
            </a:xfrm>
          </p:grpSpPr>
          <p:sp>
            <p:nvSpPr>
              <p:cNvPr id="33" name="타원 32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4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5" name="그룹 34"/>
            <p:cNvGrpSpPr/>
            <p:nvPr/>
          </p:nvGrpSpPr>
          <p:grpSpPr>
            <a:xfrm rot="494084">
              <a:off x="10797403" y="3557084"/>
              <a:ext cx="655183" cy="335406"/>
              <a:chOff x="10800274" y="2808794"/>
              <a:chExt cx="655517" cy="335577"/>
            </a:xfrm>
          </p:grpSpPr>
          <p:sp>
            <p:nvSpPr>
              <p:cNvPr id="36" name="타원 35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494084">
              <a:off x="10868900" y="4013079"/>
              <a:ext cx="590761" cy="302427"/>
              <a:chOff x="10800274" y="2808794"/>
              <a:chExt cx="655517" cy="335577"/>
            </a:xfrm>
          </p:grpSpPr>
          <p:sp>
            <p:nvSpPr>
              <p:cNvPr id="39" name="타원 38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1" name="그룹 40"/>
            <p:cNvGrpSpPr/>
            <p:nvPr/>
          </p:nvGrpSpPr>
          <p:grpSpPr>
            <a:xfrm rot="494084">
              <a:off x="10925212" y="4469755"/>
              <a:ext cx="523500" cy="267994"/>
              <a:chOff x="10800274" y="2808794"/>
              <a:chExt cx="655517" cy="335577"/>
            </a:xfrm>
          </p:grpSpPr>
          <p:sp>
            <p:nvSpPr>
              <p:cNvPr id="42" name="타원 41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3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4" name="그룹 43"/>
            <p:cNvGrpSpPr/>
            <p:nvPr/>
          </p:nvGrpSpPr>
          <p:grpSpPr>
            <a:xfrm rot="494084">
              <a:off x="10954302" y="4888632"/>
              <a:ext cx="523500" cy="267994"/>
              <a:chOff x="10800274" y="2808794"/>
              <a:chExt cx="655517" cy="335577"/>
            </a:xfrm>
          </p:grpSpPr>
          <p:sp>
            <p:nvSpPr>
              <p:cNvPr id="45" name="타원 44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6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7" name="그룹 46"/>
            <p:cNvGrpSpPr/>
            <p:nvPr/>
          </p:nvGrpSpPr>
          <p:grpSpPr>
            <a:xfrm rot="264966">
              <a:off x="11016458" y="5254374"/>
              <a:ext cx="523500" cy="267994"/>
              <a:chOff x="10800274" y="2808794"/>
              <a:chExt cx="655517" cy="335577"/>
            </a:xfrm>
          </p:grpSpPr>
          <p:sp>
            <p:nvSpPr>
              <p:cNvPr id="48" name="타원 47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9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0" name="그룹 49"/>
            <p:cNvGrpSpPr/>
            <p:nvPr/>
          </p:nvGrpSpPr>
          <p:grpSpPr>
            <a:xfrm rot="270805">
              <a:off x="11138815" y="5649151"/>
              <a:ext cx="481701" cy="246596"/>
              <a:chOff x="10800274" y="2808794"/>
              <a:chExt cx="655517" cy="335577"/>
            </a:xfrm>
          </p:grpSpPr>
          <p:sp>
            <p:nvSpPr>
              <p:cNvPr id="51" name="타원 50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2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3" name="그룹 52"/>
            <p:cNvGrpSpPr/>
            <p:nvPr/>
          </p:nvGrpSpPr>
          <p:grpSpPr>
            <a:xfrm>
              <a:off x="11285504" y="6027275"/>
              <a:ext cx="418301" cy="214140"/>
              <a:chOff x="10800274" y="2808794"/>
              <a:chExt cx="655517" cy="335577"/>
            </a:xfrm>
          </p:grpSpPr>
          <p:sp>
            <p:nvSpPr>
              <p:cNvPr id="54" name="타원 53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5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6" name="그룹 55"/>
            <p:cNvGrpSpPr/>
            <p:nvPr/>
          </p:nvGrpSpPr>
          <p:grpSpPr>
            <a:xfrm rot="242306">
              <a:off x="11430348" y="6380195"/>
              <a:ext cx="352470" cy="180439"/>
              <a:chOff x="10800274" y="2808794"/>
              <a:chExt cx="655517" cy="335577"/>
            </a:xfrm>
          </p:grpSpPr>
          <p:sp>
            <p:nvSpPr>
              <p:cNvPr id="57" name="타원 56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8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9" name="그룹 58"/>
            <p:cNvGrpSpPr/>
            <p:nvPr/>
          </p:nvGrpSpPr>
          <p:grpSpPr>
            <a:xfrm>
              <a:off x="11619026" y="6646407"/>
              <a:ext cx="302677" cy="154949"/>
              <a:chOff x="10800274" y="2808794"/>
              <a:chExt cx="655517" cy="335577"/>
            </a:xfrm>
          </p:grpSpPr>
          <p:sp>
            <p:nvSpPr>
              <p:cNvPr id="60" name="타원 59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1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14" name="그룹 113"/>
            <p:cNvGrpSpPr/>
            <p:nvPr/>
          </p:nvGrpSpPr>
          <p:grpSpPr>
            <a:xfrm rot="3653666" flipH="1" flipV="1">
              <a:off x="11911991" y="139009"/>
              <a:ext cx="271890" cy="139188"/>
              <a:chOff x="10800274" y="2808794"/>
              <a:chExt cx="655517" cy="335577"/>
            </a:xfrm>
          </p:grpSpPr>
          <p:sp>
            <p:nvSpPr>
              <p:cNvPr id="115" name="타원 114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6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17" name="그룹 116"/>
            <p:cNvGrpSpPr/>
            <p:nvPr/>
          </p:nvGrpSpPr>
          <p:grpSpPr>
            <a:xfrm rot="3653666" flipH="1" flipV="1">
              <a:off x="11763802" y="438774"/>
              <a:ext cx="439468" cy="224975"/>
              <a:chOff x="10800274" y="2808794"/>
              <a:chExt cx="655517" cy="335577"/>
            </a:xfrm>
          </p:grpSpPr>
          <p:sp>
            <p:nvSpPr>
              <p:cNvPr id="118" name="타원 117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9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0" name="그룹 119"/>
            <p:cNvGrpSpPr/>
            <p:nvPr/>
          </p:nvGrpSpPr>
          <p:grpSpPr>
            <a:xfrm rot="3653666" flipH="1" flipV="1">
              <a:off x="11693597" y="789000"/>
              <a:ext cx="430536" cy="220403"/>
              <a:chOff x="10800274" y="2808794"/>
              <a:chExt cx="655517" cy="335577"/>
            </a:xfrm>
          </p:grpSpPr>
          <p:sp>
            <p:nvSpPr>
              <p:cNvPr id="121" name="타원 120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2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3" name="그룹 122"/>
            <p:cNvGrpSpPr/>
            <p:nvPr/>
          </p:nvGrpSpPr>
          <p:grpSpPr>
            <a:xfrm rot="3653666" flipH="1" flipV="1">
              <a:off x="11620796" y="1143644"/>
              <a:ext cx="499927" cy="255926"/>
              <a:chOff x="10800274" y="2808794"/>
              <a:chExt cx="655517" cy="335577"/>
            </a:xfrm>
          </p:grpSpPr>
          <p:sp>
            <p:nvSpPr>
              <p:cNvPr id="124" name="타원 123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5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6" name="그룹 125"/>
            <p:cNvGrpSpPr/>
            <p:nvPr/>
          </p:nvGrpSpPr>
          <p:grpSpPr>
            <a:xfrm rot="3653666" flipH="1" flipV="1">
              <a:off x="11545326" y="1553847"/>
              <a:ext cx="609216" cy="311874"/>
              <a:chOff x="10800274" y="2808794"/>
              <a:chExt cx="655517" cy="335577"/>
            </a:xfrm>
          </p:grpSpPr>
          <p:sp>
            <p:nvSpPr>
              <p:cNvPr id="127" name="타원 126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8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9" name="그룹 128"/>
            <p:cNvGrpSpPr/>
            <p:nvPr/>
          </p:nvGrpSpPr>
          <p:grpSpPr>
            <a:xfrm rot="3653666" flipH="1" flipV="1">
              <a:off x="11465713" y="1985268"/>
              <a:ext cx="683207" cy="349752"/>
              <a:chOff x="10800274" y="2808794"/>
              <a:chExt cx="655517" cy="335577"/>
            </a:xfrm>
          </p:grpSpPr>
          <p:sp>
            <p:nvSpPr>
              <p:cNvPr id="130" name="타원 129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1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32" name="그룹 131"/>
            <p:cNvGrpSpPr/>
            <p:nvPr/>
          </p:nvGrpSpPr>
          <p:grpSpPr>
            <a:xfrm rot="3150082" flipH="1" flipV="1">
              <a:off x="11431401" y="2458283"/>
              <a:ext cx="662085" cy="338939"/>
              <a:chOff x="10800274" y="2808794"/>
              <a:chExt cx="655517" cy="335577"/>
            </a:xfrm>
          </p:grpSpPr>
          <p:sp>
            <p:nvSpPr>
              <p:cNvPr id="133" name="타원 132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4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35" name="그룹 134"/>
            <p:cNvGrpSpPr/>
            <p:nvPr/>
          </p:nvGrpSpPr>
          <p:grpSpPr>
            <a:xfrm rot="3086342" flipH="1" flipV="1">
              <a:off x="11396643" y="2891848"/>
              <a:ext cx="662085" cy="338939"/>
              <a:chOff x="10800274" y="2808794"/>
              <a:chExt cx="655517" cy="335577"/>
            </a:xfrm>
          </p:grpSpPr>
          <p:sp>
            <p:nvSpPr>
              <p:cNvPr id="136" name="타원 135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7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38" name="그룹 137"/>
            <p:cNvGrpSpPr/>
            <p:nvPr/>
          </p:nvGrpSpPr>
          <p:grpSpPr>
            <a:xfrm rot="3086342" flipH="1" flipV="1">
              <a:off x="11406398" y="3380652"/>
              <a:ext cx="602962" cy="308673"/>
              <a:chOff x="10800274" y="2808794"/>
              <a:chExt cx="655517" cy="335577"/>
            </a:xfrm>
          </p:grpSpPr>
          <p:sp>
            <p:nvSpPr>
              <p:cNvPr id="139" name="타원 138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0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41" name="그룹 140"/>
            <p:cNvGrpSpPr/>
            <p:nvPr/>
          </p:nvGrpSpPr>
          <p:grpSpPr>
            <a:xfrm rot="3086342" flipH="1" flipV="1">
              <a:off x="11424413" y="3858317"/>
              <a:ext cx="544096" cy="278538"/>
              <a:chOff x="10800274" y="2808794"/>
              <a:chExt cx="655517" cy="335577"/>
            </a:xfrm>
          </p:grpSpPr>
          <p:sp>
            <p:nvSpPr>
              <p:cNvPr id="142" name="타원 141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3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44" name="그룹 143"/>
            <p:cNvGrpSpPr/>
            <p:nvPr/>
          </p:nvGrpSpPr>
          <p:grpSpPr>
            <a:xfrm rot="2675369" flipH="1" flipV="1">
              <a:off x="11426508" y="4297463"/>
              <a:ext cx="523070" cy="267774"/>
              <a:chOff x="10800274" y="2808794"/>
              <a:chExt cx="655517" cy="335577"/>
            </a:xfrm>
          </p:grpSpPr>
          <p:sp>
            <p:nvSpPr>
              <p:cNvPr id="145" name="타원 144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6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47" name="그룹 146"/>
            <p:cNvGrpSpPr/>
            <p:nvPr/>
          </p:nvGrpSpPr>
          <p:grpSpPr>
            <a:xfrm rot="2635173" flipH="1" flipV="1">
              <a:off x="11472040" y="4712207"/>
              <a:ext cx="463147" cy="237098"/>
              <a:chOff x="10800274" y="2808794"/>
              <a:chExt cx="655517" cy="335577"/>
            </a:xfrm>
          </p:grpSpPr>
          <p:sp>
            <p:nvSpPr>
              <p:cNvPr id="148" name="타원 147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9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50" name="그룹 149"/>
            <p:cNvGrpSpPr/>
            <p:nvPr/>
          </p:nvGrpSpPr>
          <p:grpSpPr>
            <a:xfrm rot="2266289" flipH="1" flipV="1">
              <a:off x="11500327" y="5055958"/>
              <a:ext cx="463147" cy="237098"/>
              <a:chOff x="10800274" y="2808794"/>
              <a:chExt cx="655517" cy="335577"/>
            </a:xfrm>
          </p:grpSpPr>
          <p:sp>
            <p:nvSpPr>
              <p:cNvPr id="151" name="타원 150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2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53" name="그룹 152"/>
            <p:cNvGrpSpPr/>
            <p:nvPr/>
          </p:nvGrpSpPr>
          <p:grpSpPr>
            <a:xfrm rot="2266289" flipH="1" flipV="1">
              <a:off x="11582239" y="5454040"/>
              <a:ext cx="422424" cy="216251"/>
              <a:chOff x="10800274" y="2808794"/>
              <a:chExt cx="655517" cy="335577"/>
            </a:xfrm>
          </p:grpSpPr>
          <p:sp>
            <p:nvSpPr>
              <p:cNvPr id="154" name="타원 153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5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56" name="그룹 155"/>
            <p:cNvGrpSpPr/>
            <p:nvPr/>
          </p:nvGrpSpPr>
          <p:grpSpPr>
            <a:xfrm rot="2266289" flipH="1" flipV="1">
              <a:off x="11664500" y="5845204"/>
              <a:ext cx="374275" cy="191602"/>
              <a:chOff x="10800274" y="2808794"/>
              <a:chExt cx="655517" cy="335577"/>
            </a:xfrm>
          </p:grpSpPr>
          <p:sp>
            <p:nvSpPr>
              <p:cNvPr id="157" name="타원 156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8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59" name="그룹 158"/>
            <p:cNvGrpSpPr/>
            <p:nvPr/>
          </p:nvGrpSpPr>
          <p:grpSpPr>
            <a:xfrm rot="1737690" flipH="1" flipV="1">
              <a:off x="11766803" y="6178890"/>
              <a:ext cx="320033" cy="163834"/>
              <a:chOff x="10800274" y="2808794"/>
              <a:chExt cx="655517" cy="335577"/>
            </a:xfrm>
          </p:grpSpPr>
          <p:sp>
            <p:nvSpPr>
              <p:cNvPr id="160" name="타원 159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1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62" name="그룹 161"/>
            <p:cNvGrpSpPr/>
            <p:nvPr/>
          </p:nvGrpSpPr>
          <p:grpSpPr>
            <a:xfrm rot="1554113" flipH="1" flipV="1">
              <a:off x="11893457" y="6453837"/>
              <a:ext cx="290797" cy="148867"/>
              <a:chOff x="10800274" y="2808794"/>
              <a:chExt cx="655517" cy="335577"/>
            </a:xfrm>
          </p:grpSpPr>
          <p:sp>
            <p:nvSpPr>
              <p:cNvPr id="163" name="타원 162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4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08" name="TextBox 107"/>
          <p:cNvSpPr txBox="1"/>
          <p:nvPr/>
        </p:nvSpPr>
        <p:spPr>
          <a:xfrm>
            <a:off x="487878" y="302161"/>
            <a:ext cx="3974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B50B23"/>
                </a:solidFill>
              </a:rPr>
              <a:t>데이터 전처리</a:t>
            </a:r>
            <a:endParaRPr lang="ko-KR" altLang="en-US" b="1" dirty="0">
              <a:solidFill>
                <a:srgbClr val="B50B23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5230" y="928339"/>
            <a:ext cx="9421540" cy="5001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646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0784863" y="0"/>
            <a:ext cx="1407137" cy="6858000"/>
            <a:chOff x="10784863" y="0"/>
            <a:chExt cx="1407137" cy="6858000"/>
          </a:xfrm>
        </p:grpSpPr>
        <p:sp>
          <p:nvSpPr>
            <p:cNvPr id="10" name="왼쪽 대괄호 9"/>
            <p:cNvSpPr/>
            <p:nvPr/>
          </p:nvSpPr>
          <p:spPr>
            <a:xfrm>
              <a:off x="11355185" y="0"/>
              <a:ext cx="836815" cy="6858000"/>
            </a:xfrm>
            <a:prstGeom prst="leftBracket">
              <a:avLst>
                <a:gd name="adj" fmla="val 409768"/>
              </a:avLst>
            </a:prstGeom>
            <a:ln w="22225">
              <a:solidFill>
                <a:schemeClr val="bg1">
                  <a:lumMod val="65000"/>
                </a:schemeClr>
              </a:solidFill>
            </a:ln>
            <a:effectLst>
              <a:outerShdw blurRad="190500" dist="139700" dir="18900000" algn="bl" rotWithShape="0">
                <a:prstClr val="black">
                  <a:alpha val="99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13" name="그룹 12"/>
            <p:cNvGrpSpPr/>
            <p:nvPr/>
          </p:nvGrpSpPr>
          <p:grpSpPr>
            <a:xfrm rot="494084">
              <a:off x="10784863" y="3103720"/>
              <a:ext cx="655517" cy="335577"/>
              <a:chOff x="10800274" y="2808794"/>
              <a:chExt cx="655517" cy="335577"/>
            </a:xfrm>
          </p:grpSpPr>
          <p:sp>
            <p:nvSpPr>
              <p:cNvPr id="9" name="타원 8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4" name="그룹 13"/>
            <p:cNvGrpSpPr/>
            <p:nvPr/>
          </p:nvGrpSpPr>
          <p:grpSpPr>
            <a:xfrm rot="456767">
              <a:off x="10841586" y="2629657"/>
              <a:ext cx="623976" cy="319430"/>
              <a:chOff x="10800274" y="2808794"/>
              <a:chExt cx="655517" cy="335577"/>
            </a:xfrm>
          </p:grpSpPr>
          <p:sp>
            <p:nvSpPr>
              <p:cNvPr id="15" name="타원 14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7" name="그룹 16"/>
            <p:cNvGrpSpPr/>
            <p:nvPr/>
          </p:nvGrpSpPr>
          <p:grpSpPr>
            <a:xfrm rot="741120">
              <a:off x="10864774" y="2148212"/>
              <a:ext cx="615027" cy="314849"/>
              <a:chOff x="10800274" y="2808794"/>
              <a:chExt cx="655517" cy="335577"/>
            </a:xfrm>
          </p:grpSpPr>
          <p:sp>
            <p:nvSpPr>
              <p:cNvPr id="18" name="타원 17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0" name="그룹 19"/>
            <p:cNvGrpSpPr/>
            <p:nvPr/>
          </p:nvGrpSpPr>
          <p:grpSpPr>
            <a:xfrm rot="741120">
              <a:off x="10916043" y="1698553"/>
              <a:ext cx="615027" cy="314849"/>
              <a:chOff x="10800274" y="2808794"/>
              <a:chExt cx="655517" cy="335577"/>
            </a:xfrm>
          </p:grpSpPr>
          <p:sp>
            <p:nvSpPr>
              <p:cNvPr id="21" name="타원 20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3" name="그룹 22"/>
            <p:cNvGrpSpPr/>
            <p:nvPr/>
          </p:nvGrpSpPr>
          <p:grpSpPr>
            <a:xfrm rot="1187071">
              <a:off x="11009856" y="1296467"/>
              <a:ext cx="572257" cy="292954"/>
              <a:chOff x="10800274" y="2808794"/>
              <a:chExt cx="655517" cy="335577"/>
            </a:xfrm>
          </p:grpSpPr>
          <p:sp>
            <p:nvSpPr>
              <p:cNvPr id="24" name="타원 23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5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6" name="그룹 25"/>
            <p:cNvGrpSpPr/>
            <p:nvPr/>
          </p:nvGrpSpPr>
          <p:grpSpPr>
            <a:xfrm rot="1105472">
              <a:off x="11108126" y="851449"/>
              <a:ext cx="591110" cy="302605"/>
              <a:chOff x="10800274" y="2808794"/>
              <a:chExt cx="655517" cy="335577"/>
            </a:xfrm>
          </p:grpSpPr>
          <p:sp>
            <p:nvSpPr>
              <p:cNvPr id="27" name="타원 26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9" name="그룹 28"/>
            <p:cNvGrpSpPr/>
            <p:nvPr/>
          </p:nvGrpSpPr>
          <p:grpSpPr>
            <a:xfrm rot="1362376">
              <a:off x="11204841" y="473597"/>
              <a:ext cx="564860" cy="289167"/>
              <a:chOff x="10800274" y="2808794"/>
              <a:chExt cx="655517" cy="335577"/>
            </a:xfrm>
          </p:grpSpPr>
          <p:sp>
            <p:nvSpPr>
              <p:cNvPr id="30" name="타원 29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1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2" name="그룹 31"/>
            <p:cNvGrpSpPr/>
            <p:nvPr/>
          </p:nvGrpSpPr>
          <p:grpSpPr>
            <a:xfrm rot="1706759">
              <a:off x="11362325" y="134000"/>
              <a:ext cx="541749" cy="277336"/>
              <a:chOff x="10800274" y="2808794"/>
              <a:chExt cx="655517" cy="335577"/>
            </a:xfrm>
          </p:grpSpPr>
          <p:sp>
            <p:nvSpPr>
              <p:cNvPr id="33" name="타원 32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4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5" name="그룹 34"/>
            <p:cNvGrpSpPr/>
            <p:nvPr/>
          </p:nvGrpSpPr>
          <p:grpSpPr>
            <a:xfrm rot="494084">
              <a:off x="10797403" y="3557084"/>
              <a:ext cx="655183" cy="335406"/>
              <a:chOff x="10800274" y="2808794"/>
              <a:chExt cx="655517" cy="335577"/>
            </a:xfrm>
          </p:grpSpPr>
          <p:sp>
            <p:nvSpPr>
              <p:cNvPr id="36" name="타원 35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494084">
              <a:off x="10868900" y="4013079"/>
              <a:ext cx="590761" cy="302427"/>
              <a:chOff x="10800274" y="2808794"/>
              <a:chExt cx="655517" cy="335577"/>
            </a:xfrm>
          </p:grpSpPr>
          <p:sp>
            <p:nvSpPr>
              <p:cNvPr id="39" name="타원 38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1" name="그룹 40"/>
            <p:cNvGrpSpPr/>
            <p:nvPr/>
          </p:nvGrpSpPr>
          <p:grpSpPr>
            <a:xfrm rot="494084">
              <a:off x="10925212" y="4469755"/>
              <a:ext cx="523500" cy="267994"/>
              <a:chOff x="10800274" y="2808794"/>
              <a:chExt cx="655517" cy="335577"/>
            </a:xfrm>
          </p:grpSpPr>
          <p:sp>
            <p:nvSpPr>
              <p:cNvPr id="42" name="타원 41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3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4" name="그룹 43"/>
            <p:cNvGrpSpPr/>
            <p:nvPr/>
          </p:nvGrpSpPr>
          <p:grpSpPr>
            <a:xfrm rot="494084">
              <a:off x="10954302" y="4888632"/>
              <a:ext cx="523500" cy="267994"/>
              <a:chOff x="10800274" y="2808794"/>
              <a:chExt cx="655517" cy="335577"/>
            </a:xfrm>
          </p:grpSpPr>
          <p:sp>
            <p:nvSpPr>
              <p:cNvPr id="45" name="타원 44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6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7" name="그룹 46"/>
            <p:cNvGrpSpPr/>
            <p:nvPr/>
          </p:nvGrpSpPr>
          <p:grpSpPr>
            <a:xfrm rot="264966">
              <a:off x="11016458" y="5254374"/>
              <a:ext cx="523500" cy="267994"/>
              <a:chOff x="10800274" y="2808794"/>
              <a:chExt cx="655517" cy="335577"/>
            </a:xfrm>
          </p:grpSpPr>
          <p:sp>
            <p:nvSpPr>
              <p:cNvPr id="48" name="타원 47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9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0" name="그룹 49"/>
            <p:cNvGrpSpPr/>
            <p:nvPr/>
          </p:nvGrpSpPr>
          <p:grpSpPr>
            <a:xfrm rot="270805">
              <a:off x="11138815" y="5649151"/>
              <a:ext cx="481701" cy="246596"/>
              <a:chOff x="10800274" y="2808794"/>
              <a:chExt cx="655517" cy="335577"/>
            </a:xfrm>
          </p:grpSpPr>
          <p:sp>
            <p:nvSpPr>
              <p:cNvPr id="51" name="타원 50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2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3" name="그룹 52"/>
            <p:cNvGrpSpPr/>
            <p:nvPr/>
          </p:nvGrpSpPr>
          <p:grpSpPr>
            <a:xfrm>
              <a:off x="11285504" y="6027275"/>
              <a:ext cx="418301" cy="214140"/>
              <a:chOff x="10800274" y="2808794"/>
              <a:chExt cx="655517" cy="335577"/>
            </a:xfrm>
          </p:grpSpPr>
          <p:sp>
            <p:nvSpPr>
              <p:cNvPr id="54" name="타원 53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5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6" name="그룹 55"/>
            <p:cNvGrpSpPr/>
            <p:nvPr/>
          </p:nvGrpSpPr>
          <p:grpSpPr>
            <a:xfrm rot="242306">
              <a:off x="11430348" y="6380195"/>
              <a:ext cx="352470" cy="180439"/>
              <a:chOff x="10800274" y="2808794"/>
              <a:chExt cx="655517" cy="335577"/>
            </a:xfrm>
          </p:grpSpPr>
          <p:sp>
            <p:nvSpPr>
              <p:cNvPr id="57" name="타원 56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8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9" name="그룹 58"/>
            <p:cNvGrpSpPr/>
            <p:nvPr/>
          </p:nvGrpSpPr>
          <p:grpSpPr>
            <a:xfrm>
              <a:off x="11619026" y="6646407"/>
              <a:ext cx="302677" cy="154949"/>
              <a:chOff x="10800274" y="2808794"/>
              <a:chExt cx="655517" cy="335577"/>
            </a:xfrm>
          </p:grpSpPr>
          <p:sp>
            <p:nvSpPr>
              <p:cNvPr id="60" name="타원 59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1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14" name="그룹 113"/>
            <p:cNvGrpSpPr/>
            <p:nvPr/>
          </p:nvGrpSpPr>
          <p:grpSpPr>
            <a:xfrm rot="3653666" flipH="1" flipV="1">
              <a:off x="11911991" y="139009"/>
              <a:ext cx="271890" cy="139188"/>
              <a:chOff x="10800274" y="2808794"/>
              <a:chExt cx="655517" cy="335577"/>
            </a:xfrm>
          </p:grpSpPr>
          <p:sp>
            <p:nvSpPr>
              <p:cNvPr id="115" name="타원 114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6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17" name="그룹 116"/>
            <p:cNvGrpSpPr/>
            <p:nvPr/>
          </p:nvGrpSpPr>
          <p:grpSpPr>
            <a:xfrm rot="3653666" flipH="1" flipV="1">
              <a:off x="11763802" y="438774"/>
              <a:ext cx="439468" cy="224975"/>
              <a:chOff x="10800274" y="2808794"/>
              <a:chExt cx="655517" cy="335577"/>
            </a:xfrm>
          </p:grpSpPr>
          <p:sp>
            <p:nvSpPr>
              <p:cNvPr id="118" name="타원 117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9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0" name="그룹 119"/>
            <p:cNvGrpSpPr/>
            <p:nvPr/>
          </p:nvGrpSpPr>
          <p:grpSpPr>
            <a:xfrm rot="3653666" flipH="1" flipV="1">
              <a:off x="11693597" y="789000"/>
              <a:ext cx="430536" cy="220403"/>
              <a:chOff x="10800274" y="2808794"/>
              <a:chExt cx="655517" cy="335577"/>
            </a:xfrm>
          </p:grpSpPr>
          <p:sp>
            <p:nvSpPr>
              <p:cNvPr id="121" name="타원 120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2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3" name="그룹 122"/>
            <p:cNvGrpSpPr/>
            <p:nvPr/>
          </p:nvGrpSpPr>
          <p:grpSpPr>
            <a:xfrm rot="3653666" flipH="1" flipV="1">
              <a:off x="11620796" y="1143644"/>
              <a:ext cx="499927" cy="255926"/>
              <a:chOff x="10800274" y="2808794"/>
              <a:chExt cx="655517" cy="335577"/>
            </a:xfrm>
          </p:grpSpPr>
          <p:sp>
            <p:nvSpPr>
              <p:cNvPr id="124" name="타원 123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5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6" name="그룹 125"/>
            <p:cNvGrpSpPr/>
            <p:nvPr/>
          </p:nvGrpSpPr>
          <p:grpSpPr>
            <a:xfrm rot="3653666" flipH="1" flipV="1">
              <a:off x="11545326" y="1553847"/>
              <a:ext cx="609216" cy="311874"/>
              <a:chOff x="10800274" y="2808794"/>
              <a:chExt cx="655517" cy="335577"/>
            </a:xfrm>
          </p:grpSpPr>
          <p:sp>
            <p:nvSpPr>
              <p:cNvPr id="127" name="타원 126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8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9" name="그룹 128"/>
            <p:cNvGrpSpPr/>
            <p:nvPr/>
          </p:nvGrpSpPr>
          <p:grpSpPr>
            <a:xfrm rot="3653666" flipH="1" flipV="1">
              <a:off x="11465713" y="1985268"/>
              <a:ext cx="683207" cy="349752"/>
              <a:chOff x="10800274" y="2808794"/>
              <a:chExt cx="655517" cy="335577"/>
            </a:xfrm>
          </p:grpSpPr>
          <p:sp>
            <p:nvSpPr>
              <p:cNvPr id="130" name="타원 129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1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32" name="그룹 131"/>
            <p:cNvGrpSpPr/>
            <p:nvPr/>
          </p:nvGrpSpPr>
          <p:grpSpPr>
            <a:xfrm rot="3150082" flipH="1" flipV="1">
              <a:off x="11431401" y="2458283"/>
              <a:ext cx="662085" cy="338939"/>
              <a:chOff x="10800274" y="2808794"/>
              <a:chExt cx="655517" cy="335577"/>
            </a:xfrm>
          </p:grpSpPr>
          <p:sp>
            <p:nvSpPr>
              <p:cNvPr id="133" name="타원 132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4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35" name="그룹 134"/>
            <p:cNvGrpSpPr/>
            <p:nvPr/>
          </p:nvGrpSpPr>
          <p:grpSpPr>
            <a:xfrm rot="3086342" flipH="1" flipV="1">
              <a:off x="11396643" y="2891848"/>
              <a:ext cx="662085" cy="338939"/>
              <a:chOff x="10800274" y="2808794"/>
              <a:chExt cx="655517" cy="335577"/>
            </a:xfrm>
          </p:grpSpPr>
          <p:sp>
            <p:nvSpPr>
              <p:cNvPr id="136" name="타원 135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7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38" name="그룹 137"/>
            <p:cNvGrpSpPr/>
            <p:nvPr/>
          </p:nvGrpSpPr>
          <p:grpSpPr>
            <a:xfrm rot="3086342" flipH="1" flipV="1">
              <a:off x="11406398" y="3380652"/>
              <a:ext cx="602962" cy="308673"/>
              <a:chOff x="10800274" y="2808794"/>
              <a:chExt cx="655517" cy="335577"/>
            </a:xfrm>
          </p:grpSpPr>
          <p:sp>
            <p:nvSpPr>
              <p:cNvPr id="139" name="타원 138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0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41" name="그룹 140"/>
            <p:cNvGrpSpPr/>
            <p:nvPr/>
          </p:nvGrpSpPr>
          <p:grpSpPr>
            <a:xfrm rot="3086342" flipH="1" flipV="1">
              <a:off x="11424413" y="3858317"/>
              <a:ext cx="544096" cy="278538"/>
              <a:chOff x="10800274" y="2808794"/>
              <a:chExt cx="655517" cy="335577"/>
            </a:xfrm>
          </p:grpSpPr>
          <p:sp>
            <p:nvSpPr>
              <p:cNvPr id="142" name="타원 141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3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44" name="그룹 143"/>
            <p:cNvGrpSpPr/>
            <p:nvPr/>
          </p:nvGrpSpPr>
          <p:grpSpPr>
            <a:xfrm rot="2675369" flipH="1" flipV="1">
              <a:off x="11426508" y="4297463"/>
              <a:ext cx="523070" cy="267774"/>
              <a:chOff x="10800274" y="2808794"/>
              <a:chExt cx="655517" cy="335577"/>
            </a:xfrm>
          </p:grpSpPr>
          <p:sp>
            <p:nvSpPr>
              <p:cNvPr id="145" name="타원 144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6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47" name="그룹 146"/>
            <p:cNvGrpSpPr/>
            <p:nvPr/>
          </p:nvGrpSpPr>
          <p:grpSpPr>
            <a:xfrm rot="2635173" flipH="1" flipV="1">
              <a:off x="11472040" y="4712207"/>
              <a:ext cx="463147" cy="237098"/>
              <a:chOff x="10800274" y="2808794"/>
              <a:chExt cx="655517" cy="335577"/>
            </a:xfrm>
          </p:grpSpPr>
          <p:sp>
            <p:nvSpPr>
              <p:cNvPr id="148" name="타원 147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9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50" name="그룹 149"/>
            <p:cNvGrpSpPr/>
            <p:nvPr/>
          </p:nvGrpSpPr>
          <p:grpSpPr>
            <a:xfrm rot="2266289" flipH="1" flipV="1">
              <a:off x="11500327" y="5055958"/>
              <a:ext cx="463147" cy="237098"/>
              <a:chOff x="10800274" y="2808794"/>
              <a:chExt cx="655517" cy="335577"/>
            </a:xfrm>
          </p:grpSpPr>
          <p:sp>
            <p:nvSpPr>
              <p:cNvPr id="151" name="타원 150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2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53" name="그룹 152"/>
            <p:cNvGrpSpPr/>
            <p:nvPr/>
          </p:nvGrpSpPr>
          <p:grpSpPr>
            <a:xfrm rot="2266289" flipH="1" flipV="1">
              <a:off x="11582239" y="5454040"/>
              <a:ext cx="422424" cy="216251"/>
              <a:chOff x="10800274" y="2808794"/>
              <a:chExt cx="655517" cy="335577"/>
            </a:xfrm>
          </p:grpSpPr>
          <p:sp>
            <p:nvSpPr>
              <p:cNvPr id="154" name="타원 153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5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56" name="그룹 155"/>
            <p:cNvGrpSpPr/>
            <p:nvPr/>
          </p:nvGrpSpPr>
          <p:grpSpPr>
            <a:xfrm rot="2266289" flipH="1" flipV="1">
              <a:off x="11664500" y="5845204"/>
              <a:ext cx="374275" cy="191602"/>
              <a:chOff x="10800274" y="2808794"/>
              <a:chExt cx="655517" cy="335577"/>
            </a:xfrm>
          </p:grpSpPr>
          <p:sp>
            <p:nvSpPr>
              <p:cNvPr id="157" name="타원 156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8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59" name="그룹 158"/>
            <p:cNvGrpSpPr/>
            <p:nvPr/>
          </p:nvGrpSpPr>
          <p:grpSpPr>
            <a:xfrm rot="1737690" flipH="1" flipV="1">
              <a:off x="11766803" y="6178890"/>
              <a:ext cx="320033" cy="163834"/>
              <a:chOff x="10800274" y="2808794"/>
              <a:chExt cx="655517" cy="335577"/>
            </a:xfrm>
          </p:grpSpPr>
          <p:sp>
            <p:nvSpPr>
              <p:cNvPr id="160" name="타원 159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1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62" name="그룹 161"/>
            <p:cNvGrpSpPr/>
            <p:nvPr/>
          </p:nvGrpSpPr>
          <p:grpSpPr>
            <a:xfrm rot="1554113" flipH="1" flipV="1">
              <a:off x="11893457" y="6453837"/>
              <a:ext cx="290797" cy="148867"/>
              <a:chOff x="10800274" y="2808794"/>
              <a:chExt cx="655517" cy="335577"/>
            </a:xfrm>
          </p:grpSpPr>
          <p:sp>
            <p:nvSpPr>
              <p:cNvPr id="163" name="타원 162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4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08" name="TextBox 107"/>
          <p:cNvSpPr txBox="1"/>
          <p:nvPr/>
        </p:nvSpPr>
        <p:spPr>
          <a:xfrm>
            <a:off x="487878" y="302161"/>
            <a:ext cx="3974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B50B23"/>
                </a:solidFill>
              </a:rPr>
              <a:t>데이터 전처리</a:t>
            </a:r>
            <a:endParaRPr lang="ko-KR" altLang="en-US" b="1" dirty="0">
              <a:solidFill>
                <a:srgbClr val="B50B23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5160" y="349160"/>
            <a:ext cx="7121681" cy="6159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001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0784863" y="0"/>
            <a:ext cx="1407137" cy="6858000"/>
            <a:chOff x="10784863" y="0"/>
            <a:chExt cx="1407137" cy="6858000"/>
          </a:xfrm>
        </p:grpSpPr>
        <p:sp>
          <p:nvSpPr>
            <p:cNvPr id="10" name="왼쪽 대괄호 9"/>
            <p:cNvSpPr/>
            <p:nvPr/>
          </p:nvSpPr>
          <p:spPr>
            <a:xfrm>
              <a:off x="11355185" y="0"/>
              <a:ext cx="836815" cy="6858000"/>
            </a:xfrm>
            <a:prstGeom prst="leftBracket">
              <a:avLst>
                <a:gd name="adj" fmla="val 409768"/>
              </a:avLst>
            </a:prstGeom>
            <a:ln w="22225">
              <a:solidFill>
                <a:schemeClr val="bg1">
                  <a:lumMod val="65000"/>
                </a:schemeClr>
              </a:solidFill>
            </a:ln>
            <a:effectLst>
              <a:outerShdw blurRad="190500" dist="139700" dir="18900000" algn="bl" rotWithShape="0">
                <a:prstClr val="black">
                  <a:alpha val="99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13" name="그룹 12"/>
            <p:cNvGrpSpPr/>
            <p:nvPr/>
          </p:nvGrpSpPr>
          <p:grpSpPr>
            <a:xfrm rot="494084">
              <a:off x="10784863" y="3103720"/>
              <a:ext cx="655517" cy="335577"/>
              <a:chOff x="10800274" y="2808794"/>
              <a:chExt cx="655517" cy="335577"/>
            </a:xfrm>
          </p:grpSpPr>
          <p:sp>
            <p:nvSpPr>
              <p:cNvPr id="9" name="타원 8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4" name="그룹 13"/>
            <p:cNvGrpSpPr/>
            <p:nvPr/>
          </p:nvGrpSpPr>
          <p:grpSpPr>
            <a:xfrm rot="456767">
              <a:off x="10841586" y="2629657"/>
              <a:ext cx="623976" cy="319430"/>
              <a:chOff x="10800274" y="2808794"/>
              <a:chExt cx="655517" cy="335577"/>
            </a:xfrm>
          </p:grpSpPr>
          <p:sp>
            <p:nvSpPr>
              <p:cNvPr id="15" name="타원 14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7" name="그룹 16"/>
            <p:cNvGrpSpPr/>
            <p:nvPr/>
          </p:nvGrpSpPr>
          <p:grpSpPr>
            <a:xfrm rot="741120">
              <a:off x="10864774" y="2148212"/>
              <a:ext cx="615027" cy="314849"/>
              <a:chOff x="10800274" y="2808794"/>
              <a:chExt cx="655517" cy="335577"/>
            </a:xfrm>
          </p:grpSpPr>
          <p:sp>
            <p:nvSpPr>
              <p:cNvPr id="18" name="타원 17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0" name="그룹 19"/>
            <p:cNvGrpSpPr/>
            <p:nvPr/>
          </p:nvGrpSpPr>
          <p:grpSpPr>
            <a:xfrm rot="741120">
              <a:off x="10916043" y="1698553"/>
              <a:ext cx="615027" cy="314849"/>
              <a:chOff x="10800274" y="2808794"/>
              <a:chExt cx="655517" cy="335577"/>
            </a:xfrm>
          </p:grpSpPr>
          <p:sp>
            <p:nvSpPr>
              <p:cNvPr id="21" name="타원 20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3" name="그룹 22"/>
            <p:cNvGrpSpPr/>
            <p:nvPr/>
          </p:nvGrpSpPr>
          <p:grpSpPr>
            <a:xfrm rot="1187071">
              <a:off x="11009856" y="1296467"/>
              <a:ext cx="572257" cy="292954"/>
              <a:chOff x="10800274" y="2808794"/>
              <a:chExt cx="655517" cy="335577"/>
            </a:xfrm>
          </p:grpSpPr>
          <p:sp>
            <p:nvSpPr>
              <p:cNvPr id="24" name="타원 23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5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6" name="그룹 25"/>
            <p:cNvGrpSpPr/>
            <p:nvPr/>
          </p:nvGrpSpPr>
          <p:grpSpPr>
            <a:xfrm rot="1105472">
              <a:off x="11108126" y="851449"/>
              <a:ext cx="591110" cy="302605"/>
              <a:chOff x="10800274" y="2808794"/>
              <a:chExt cx="655517" cy="335577"/>
            </a:xfrm>
          </p:grpSpPr>
          <p:sp>
            <p:nvSpPr>
              <p:cNvPr id="27" name="타원 26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9" name="그룹 28"/>
            <p:cNvGrpSpPr/>
            <p:nvPr/>
          </p:nvGrpSpPr>
          <p:grpSpPr>
            <a:xfrm rot="1362376">
              <a:off x="11204841" y="473597"/>
              <a:ext cx="564860" cy="289167"/>
              <a:chOff x="10800274" y="2808794"/>
              <a:chExt cx="655517" cy="335577"/>
            </a:xfrm>
          </p:grpSpPr>
          <p:sp>
            <p:nvSpPr>
              <p:cNvPr id="30" name="타원 29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1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2" name="그룹 31"/>
            <p:cNvGrpSpPr/>
            <p:nvPr/>
          </p:nvGrpSpPr>
          <p:grpSpPr>
            <a:xfrm rot="1706759">
              <a:off x="11362325" y="134000"/>
              <a:ext cx="541749" cy="277336"/>
              <a:chOff x="10800274" y="2808794"/>
              <a:chExt cx="655517" cy="335577"/>
            </a:xfrm>
          </p:grpSpPr>
          <p:sp>
            <p:nvSpPr>
              <p:cNvPr id="33" name="타원 32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4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5" name="그룹 34"/>
            <p:cNvGrpSpPr/>
            <p:nvPr/>
          </p:nvGrpSpPr>
          <p:grpSpPr>
            <a:xfrm rot="494084">
              <a:off x="10797403" y="3557084"/>
              <a:ext cx="655183" cy="335406"/>
              <a:chOff x="10800274" y="2808794"/>
              <a:chExt cx="655517" cy="335577"/>
            </a:xfrm>
          </p:grpSpPr>
          <p:sp>
            <p:nvSpPr>
              <p:cNvPr id="36" name="타원 35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494084">
              <a:off x="10868900" y="4013079"/>
              <a:ext cx="590761" cy="302427"/>
              <a:chOff x="10800274" y="2808794"/>
              <a:chExt cx="655517" cy="335577"/>
            </a:xfrm>
          </p:grpSpPr>
          <p:sp>
            <p:nvSpPr>
              <p:cNvPr id="39" name="타원 38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1" name="그룹 40"/>
            <p:cNvGrpSpPr/>
            <p:nvPr/>
          </p:nvGrpSpPr>
          <p:grpSpPr>
            <a:xfrm rot="494084">
              <a:off x="10925212" y="4469755"/>
              <a:ext cx="523500" cy="267994"/>
              <a:chOff x="10800274" y="2808794"/>
              <a:chExt cx="655517" cy="335577"/>
            </a:xfrm>
          </p:grpSpPr>
          <p:sp>
            <p:nvSpPr>
              <p:cNvPr id="42" name="타원 41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3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4" name="그룹 43"/>
            <p:cNvGrpSpPr/>
            <p:nvPr/>
          </p:nvGrpSpPr>
          <p:grpSpPr>
            <a:xfrm rot="494084">
              <a:off x="10954302" y="4888632"/>
              <a:ext cx="523500" cy="267994"/>
              <a:chOff x="10800274" y="2808794"/>
              <a:chExt cx="655517" cy="335577"/>
            </a:xfrm>
          </p:grpSpPr>
          <p:sp>
            <p:nvSpPr>
              <p:cNvPr id="45" name="타원 44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6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7" name="그룹 46"/>
            <p:cNvGrpSpPr/>
            <p:nvPr/>
          </p:nvGrpSpPr>
          <p:grpSpPr>
            <a:xfrm rot="264966">
              <a:off x="11016458" y="5254374"/>
              <a:ext cx="523500" cy="267994"/>
              <a:chOff x="10800274" y="2808794"/>
              <a:chExt cx="655517" cy="335577"/>
            </a:xfrm>
          </p:grpSpPr>
          <p:sp>
            <p:nvSpPr>
              <p:cNvPr id="48" name="타원 47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9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0" name="그룹 49"/>
            <p:cNvGrpSpPr/>
            <p:nvPr/>
          </p:nvGrpSpPr>
          <p:grpSpPr>
            <a:xfrm rot="270805">
              <a:off x="11138815" y="5649151"/>
              <a:ext cx="481701" cy="246596"/>
              <a:chOff x="10800274" y="2808794"/>
              <a:chExt cx="655517" cy="335577"/>
            </a:xfrm>
          </p:grpSpPr>
          <p:sp>
            <p:nvSpPr>
              <p:cNvPr id="51" name="타원 50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2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3" name="그룹 52"/>
            <p:cNvGrpSpPr/>
            <p:nvPr/>
          </p:nvGrpSpPr>
          <p:grpSpPr>
            <a:xfrm>
              <a:off x="11285504" y="6027275"/>
              <a:ext cx="418301" cy="214140"/>
              <a:chOff x="10800274" y="2808794"/>
              <a:chExt cx="655517" cy="335577"/>
            </a:xfrm>
          </p:grpSpPr>
          <p:sp>
            <p:nvSpPr>
              <p:cNvPr id="54" name="타원 53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5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6" name="그룹 55"/>
            <p:cNvGrpSpPr/>
            <p:nvPr/>
          </p:nvGrpSpPr>
          <p:grpSpPr>
            <a:xfrm rot="242306">
              <a:off x="11430348" y="6380195"/>
              <a:ext cx="352470" cy="180439"/>
              <a:chOff x="10800274" y="2808794"/>
              <a:chExt cx="655517" cy="335577"/>
            </a:xfrm>
          </p:grpSpPr>
          <p:sp>
            <p:nvSpPr>
              <p:cNvPr id="57" name="타원 56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8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9" name="그룹 58"/>
            <p:cNvGrpSpPr/>
            <p:nvPr/>
          </p:nvGrpSpPr>
          <p:grpSpPr>
            <a:xfrm>
              <a:off x="11619026" y="6646407"/>
              <a:ext cx="302677" cy="154949"/>
              <a:chOff x="10800274" y="2808794"/>
              <a:chExt cx="655517" cy="335577"/>
            </a:xfrm>
          </p:grpSpPr>
          <p:sp>
            <p:nvSpPr>
              <p:cNvPr id="60" name="타원 59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1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14" name="그룹 113"/>
            <p:cNvGrpSpPr/>
            <p:nvPr/>
          </p:nvGrpSpPr>
          <p:grpSpPr>
            <a:xfrm rot="3653666" flipH="1" flipV="1">
              <a:off x="11911991" y="139009"/>
              <a:ext cx="271890" cy="139188"/>
              <a:chOff x="10800274" y="2808794"/>
              <a:chExt cx="655517" cy="335577"/>
            </a:xfrm>
          </p:grpSpPr>
          <p:sp>
            <p:nvSpPr>
              <p:cNvPr id="115" name="타원 114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6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17" name="그룹 116"/>
            <p:cNvGrpSpPr/>
            <p:nvPr/>
          </p:nvGrpSpPr>
          <p:grpSpPr>
            <a:xfrm rot="3653666" flipH="1" flipV="1">
              <a:off x="11763802" y="438774"/>
              <a:ext cx="439468" cy="224975"/>
              <a:chOff x="10800274" y="2808794"/>
              <a:chExt cx="655517" cy="335577"/>
            </a:xfrm>
          </p:grpSpPr>
          <p:sp>
            <p:nvSpPr>
              <p:cNvPr id="118" name="타원 117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9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0" name="그룹 119"/>
            <p:cNvGrpSpPr/>
            <p:nvPr/>
          </p:nvGrpSpPr>
          <p:grpSpPr>
            <a:xfrm rot="3653666" flipH="1" flipV="1">
              <a:off x="11693597" y="789000"/>
              <a:ext cx="430536" cy="220403"/>
              <a:chOff x="10800274" y="2808794"/>
              <a:chExt cx="655517" cy="335577"/>
            </a:xfrm>
          </p:grpSpPr>
          <p:sp>
            <p:nvSpPr>
              <p:cNvPr id="121" name="타원 120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2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3" name="그룹 122"/>
            <p:cNvGrpSpPr/>
            <p:nvPr/>
          </p:nvGrpSpPr>
          <p:grpSpPr>
            <a:xfrm rot="3653666" flipH="1" flipV="1">
              <a:off x="11620796" y="1143644"/>
              <a:ext cx="499927" cy="255926"/>
              <a:chOff x="10800274" y="2808794"/>
              <a:chExt cx="655517" cy="335577"/>
            </a:xfrm>
          </p:grpSpPr>
          <p:sp>
            <p:nvSpPr>
              <p:cNvPr id="124" name="타원 123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5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6" name="그룹 125"/>
            <p:cNvGrpSpPr/>
            <p:nvPr/>
          </p:nvGrpSpPr>
          <p:grpSpPr>
            <a:xfrm rot="3653666" flipH="1" flipV="1">
              <a:off x="11545326" y="1553847"/>
              <a:ext cx="609216" cy="311874"/>
              <a:chOff x="10800274" y="2808794"/>
              <a:chExt cx="655517" cy="335577"/>
            </a:xfrm>
          </p:grpSpPr>
          <p:sp>
            <p:nvSpPr>
              <p:cNvPr id="127" name="타원 126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8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9" name="그룹 128"/>
            <p:cNvGrpSpPr/>
            <p:nvPr/>
          </p:nvGrpSpPr>
          <p:grpSpPr>
            <a:xfrm rot="3653666" flipH="1" flipV="1">
              <a:off x="11465713" y="1985268"/>
              <a:ext cx="683207" cy="349752"/>
              <a:chOff x="10800274" y="2808794"/>
              <a:chExt cx="655517" cy="335577"/>
            </a:xfrm>
          </p:grpSpPr>
          <p:sp>
            <p:nvSpPr>
              <p:cNvPr id="130" name="타원 129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1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32" name="그룹 131"/>
            <p:cNvGrpSpPr/>
            <p:nvPr/>
          </p:nvGrpSpPr>
          <p:grpSpPr>
            <a:xfrm rot="3150082" flipH="1" flipV="1">
              <a:off x="11431401" y="2458283"/>
              <a:ext cx="662085" cy="338939"/>
              <a:chOff x="10800274" y="2808794"/>
              <a:chExt cx="655517" cy="335577"/>
            </a:xfrm>
          </p:grpSpPr>
          <p:sp>
            <p:nvSpPr>
              <p:cNvPr id="133" name="타원 132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4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35" name="그룹 134"/>
            <p:cNvGrpSpPr/>
            <p:nvPr/>
          </p:nvGrpSpPr>
          <p:grpSpPr>
            <a:xfrm rot="3086342" flipH="1" flipV="1">
              <a:off x="11396643" y="2891848"/>
              <a:ext cx="662085" cy="338939"/>
              <a:chOff x="10800274" y="2808794"/>
              <a:chExt cx="655517" cy="335577"/>
            </a:xfrm>
          </p:grpSpPr>
          <p:sp>
            <p:nvSpPr>
              <p:cNvPr id="136" name="타원 135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7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38" name="그룹 137"/>
            <p:cNvGrpSpPr/>
            <p:nvPr/>
          </p:nvGrpSpPr>
          <p:grpSpPr>
            <a:xfrm rot="3086342" flipH="1" flipV="1">
              <a:off x="11406398" y="3380652"/>
              <a:ext cx="602962" cy="308673"/>
              <a:chOff x="10800274" y="2808794"/>
              <a:chExt cx="655517" cy="335577"/>
            </a:xfrm>
          </p:grpSpPr>
          <p:sp>
            <p:nvSpPr>
              <p:cNvPr id="139" name="타원 138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0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41" name="그룹 140"/>
            <p:cNvGrpSpPr/>
            <p:nvPr/>
          </p:nvGrpSpPr>
          <p:grpSpPr>
            <a:xfrm rot="3086342" flipH="1" flipV="1">
              <a:off x="11424413" y="3858317"/>
              <a:ext cx="544096" cy="278538"/>
              <a:chOff x="10800274" y="2808794"/>
              <a:chExt cx="655517" cy="335577"/>
            </a:xfrm>
          </p:grpSpPr>
          <p:sp>
            <p:nvSpPr>
              <p:cNvPr id="142" name="타원 141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3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44" name="그룹 143"/>
            <p:cNvGrpSpPr/>
            <p:nvPr/>
          </p:nvGrpSpPr>
          <p:grpSpPr>
            <a:xfrm rot="2675369" flipH="1" flipV="1">
              <a:off x="11426508" y="4297463"/>
              <a:ext cx="523070" cy="267774"/>
              <a:chOff x="10800274" y="2808794"/>
              <a:chExt cx="655517" cy="335577"/>
            </a:xfrm>
          </p:grpSpPr>
          <p:sp>
            <p:nvSpPr>
              <p:cNvPr id="145" name="타원 144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6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47" name="그룹 146"/>
            <p:cNvGrpSpPr/>
            <p:nvPr/>
          </p:nvGrpSpPr>
          <p:grpSpPr>
            <a:xfrm rot="2635173" flipH="1" flipV="1">
              <a:off x="11472040" y="4712207"/>
              <a:ext cx="463147" cy="237098"/>
              <a:chOff x="10800274" y="2808794"/>
              <a:chExt cx="655517" cy="335577"/>
            </a:xfrm>
          </p:grpSpPr>
          <p:sp>
            <p:nvSpPr>
              <p:cNvPr id="148" name="타원 147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9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50" name="그룹 149"/>
            <p:cNvGrpSpPr/>
            <p:nvPr/>
          </p:nvGrpSpPr>
          <p:grpSpPr>
            <a:xfrm rot="2266289" flipH="1" flipV="1">
              <a:off x="11500327" y="5055958"/>
              <a:ext cx="463147" cy="237098"/>
              <a:chOff x="10800274" y="2808794"/>
              <a:chExt cx="655517" cy="335577"/>
            </a:xfrm>
          </p:grpSpPr>
          <p:sp>
            <p:nvSpPr>
              <p:cNvPr id="151" name="타원 150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2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53" name="그룹 152"/>
            <p:cNvGrpSpPr/>
            <p:nvPr/>
          </p:nvGrpSpPr>
          <p:grpSpPr>
            <a:xfrm rot="2266289" flipH="1" flipV="1">
              <a:off x="11582239" y="5454040"/>
              <a:ext cx="422424" cy="216251"/>
              <a:chOff x="10800274" y="2808794"/>
              <a:chExt cx="655517" cy="335577"/>
            </a:xfrm>
          </p:grpSpPr>
          <p:sp>
            <p:nvSpPr>
              <p:cNvPr id="154" name="타원 153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5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56" name="그룹 155"/>
            <p:cNvGrpSpPr/>
            <p:nvPr/>
          </p:nvGrpSpPr>
          <p:grpSpPr>
            <a:xfrm rot="2266289" flipH="1" flipV="1">
              <a:off x="11664500" y="5845204"/>
              <a:ext cx="374275" cy="191602"/>
              <a:chOff x="10800274" y="2808794"/>
              <a:chExt cx="655517" cy="335577"/>
            </a:xfrm>
          </p:grpSpPr>
          <p:sp>
            <p:nvSpPr>
              <p:cNvPr id="157" name="타원 156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8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59" name="그룹 158"/>
            <p:cNvGrpSpPr/>
            <p:nvPr/>
          </p:nvGrpSpPr>
          <p:grpSpPr>
            <a:xfrm rot="1737690" flipH="1" flipV="1">
              <a:off x="11766803" y="6178890"/>
              <a:ext cx="320033" cy="163834"/>
              <a:chOff x="10800274" y="2808794"/>
              <a:chExt cx="655517" cy="335577"/>
            </a:xfrm>
          </p:grpSpPr>
          <p:sp>
            <p:nvSpPr>
              <p:cNvPr id="160" name="타원 159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1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62" name="그룹 161"/>
            <p:cNvGrpSpPr/>
            <p:nvPr/>
          </p:nvGrpSpPr>
          <p:grpSpPr>
            <a:xfrm rot="1554113" flipH="1" flipV="1">
              <a:off x="11893457" y="6453837"/>
              <a:ext cx="290797" cy="148867"/>
              <a:chOff x="10800274" y="2808794"/>
              <a:chExt cx="655517" cy="335577"/>
            </a:xfrm>
          </p:grpSpPr>
          <p:sp>
            <p:nvSpPr>
              <p:cNvPr id="163" name="타원 162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4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08" name="TextBox 107"/>
          <p:cNvSpPr txBox="1"/>
          <p:nvPr/>
        </p:nvSpPr>
        <p:spPr>
          <a:xfrm>
            <a:off x="487878" y="302161"/>
            <a:ext cx="3974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B50B23"/>
                </a:solidFill>
              </a:rPr>
              <a:t>데이터 전처리</a:t>
            </a:r>
            <a:endParaRPr lang="ko-KR" altLang="en-US" b="1" dirty="0">
              <a:solidFill>
                <a:srgbClr val="B50B23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5704" y="671128"/>
            <a:ext cx="9440592" cy="5515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214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0784863" y="0"/>
            <a:ext cx="1407137" cy="6858000"/>
            <a:chOff x="10784863" y="0"/>
            <a:chExt cx="1407137" cy="6858000"/>
          </a:xfrm>
        </p:grpSpPr>
        <p:sp>
          <p:nvSpPr>
            <p:cNvPr id="10" name="왼쪽 대괄호 9"/>
            <p:cNvSpPr/>
            <p:nvPr/>
          </p:nvSpPr>
          <p:spPr>
            <a:xfrm>
              <a:off x="11355185" y="0"/>
              <a:ext cx="836815" cy="6858000"/>
            </a:xfrm>
            <a:prstGeom prst="leftBracket">
              <a:avLst>
                <a:gd name="adj" fmla="val 409768"/>
              </a:avLst>
            </a:prstGeom>
            <a:ln w="22225">
              <a:solidFill>
                <a:schemeClr val="bg1">
                  <a:lumMod val="65000"/>
                </a:schemeClr>
              </a:solidFill>
            </a:ln>
            <a:effectLst>
              <a:outerShdw blurRad="190500" dist="139700" dir="18900000" algn="bl" rotWithShape="0">
                <a:prstClr val="black">
                  <a:alpha val="99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13" name="그룹 12"/>
            <p:cNvGrpSpPr/>
            <p:nvPr/>
          </p:nvGrpSpPr>
          <p:grpSpPr>
            <a:xfrm rot="494084">
              <a:off x="10784863" y="3103720"/>
              <a:ext cx="655517" cy="335577"/>
              <a:chOff x="10800274" y="2808794"/>
              <a:chExt cx="655517" cy="335577"/>
            </a:xfrm>
          </p:grpSpPr>
          <p:sp>
            <p:nvSpPr>
              <p:cNvPr id="9" name="타원 8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4" name="그룹 13"/>
            <p:cNvGrpSpPr/>
            <p:nvPr/>
          </p:nvGrpSpPr>
          <p:grpSpPr>
            <a:xfrm rot="456767">
              <a:off x="10841586" y="2629657"/>
              <a:ext cx="623976" cy="319430"/>
              <a:chOff x="10800274" y="2808794"/>
              <a:chExt cx="655517" cy="335577"/>
            </a:xfrm>
          </p:grpSpPr>
          <p:sp>
            <p:nvSpPr>
              <p:cNvPr id="15" name="타원 14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7" name="그룹 16"/>
            <p:cNvGrpSpPr/>
            <p:nvPr/>
          </p:nvGrpSpPr>
          <p:grpSpPr>
            <a:xfrm rot="741120">
              <a:off x="10864774" y="2148212"/>
              <a:ext cx="615027" cy="314849"/>
              <a:chOff x="10800274" y="2808794"/>
              <a:chExt cx="655517" cy="335577"/>
            </a:xfrm>
          </p:grpSpPr>
          <p:sp>
            <p:nvSpPr>
              <p:cNvPr id="18" name="타원 17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0" name="그룹 19"/>
            <p:cNvGrpSpPr/>
            <p:nvPr/>
          </p:nvGrpSpPr>
          <p:grpSpPr>
            <a:xfrm rot="741120">
              <a:off x="10916043" y="1698553"/>
              <a:ext cx="615027" cy="314849"/>
              <a:chOff x="10800274" y="2808794"/>
              <a:chExt cx="655517" cy="335577"/>
            </a:xfrm>
          </p:grpSpPr>
          <p:sp>
            <p:nvSpPr>
              <p:cNvPr id="21" name="타원 20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3" name="그룹 22"/>
            <p:cNvGrpSpPr/>
            <p:nvPr/>
          </p:nvGrpSpPr>
          <p:grpSpPr>
            <a:xfrm rot="1187071">
              <a:off x="11009856" y="1296467"/>
              <a:ext cx="572257" cy="292954"/>
              <a:chOff x="10800274" y="2808794"/>
              <a:chExt cx="655517" cy="335577"/>
            </a:xfrm>
          </p:grpSpPr>
          <p:sp>
            <p:nvSpPr>
              <p:cNvPr id="24" name="타원 23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5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6" name="그룹 25"/>
            <p:cNvGrpSpPr/>
            <p:nvPr/>
          </p:nvGrpSpPr>
          <p:grpSpPr>
            <a:xfrm rot="1105472">
              <a:off x="11108126" y="851449"/>
              <a:ext cx="591110" cy="302605"/>
              <a:chOff x="10800274" y="2808794"/>
              <a:chExt cx="655517" cy="335577"/>
            </a:xfrm>
          </p:grpSpPr>
          <p:sp>
            <p:nvSpPr>
              <p:cNvPr id="27" name="타원 26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9" name="그룹 28"/>
            <p:cNvGrpSpPr/>
            <p:nvPr/>
          </p:nvGrpSpPr>
          <p:grpSpPr>
            <a:xfrm rot="1362376">
              <a:off x="11204841" y="473597"/>
              <a:ext cx="564860" cy="289167"/>
              <a:chOff x="10800274" y="2808794"/>
              <a:chExt cx="655517" cy="335577"/>
            </a:xfrm>
          </p:grpSpPr>
          <p:sp>
            <p:nvSpPr>
              <p:cNvPr id="30" name="타원 29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1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2" name="그룹 31"/>
            <p:cNvGrpSpPr/>
            <p:nvPr/>
          </p:nvGrpSpPr>
          <p:grpSpPr>
            <a:xfrm rot="1706759">
              <a:off x="11362325" y="134000"/>
              <a:ext cx="541749" cy="277336"/>
              <a:chOff x="10800274" y="2808794"/>
              <a:chExt cx="655517" cy="335577"/>
            </a:xfrm>
          </p:grpSpPr>
          <p:sp>
            <p:nvSpPr>
              <p:cNvPr id="33" name="타원 32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4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5" name="그룹 34"/>
            <p:cNvGrpSpPr/>
            <p:nvPr/>
          </p:nvGrpSpPr>
          <p:grpSpPr>
            <a:xfrm rot="494084">
              <a:off x="10797403" y="3557084"/>
              <a:ext cx="655183" cy="335406"/>
              <a:chOff x="10800274" y="2808794"/>
              <a:chExt cx="655517" cy="335577"/>
            </a:xfrm>
          </p:grpSpPr>
          <p:sp>
            <p:nvSpPr>
              <p:cNvPr id="36" name="타원 35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494084">
              <a:off x="10868900" y="4013079"/>
              <a:ext cx="590761" cy="302427"/>
              <a:chOff x="10800274" y="2808794"/>
              <a:chExt cx="655517" cy="335577"/>
            </a:xfrm>
          </p:grpSpPr>
          <p:sp>
            <p:nvSpPr>
              <p:cNvPr id="39" name="타원 38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1" name="그룹 40"/>
            <p:cNvGrpSpPr/>
            <p:nvPr/>
          </p:nvGrpSpPr>
          <p:grpSpPr>
            <a:xfrm rot="494084">
              <a:off x="10925212" y="4469755"/>
              <a:ext cx="523500" cy="267994"/>
              <a:chOff x="10800274" y="2808794"/>
              <a:chExt cx="655517" cy="335577"/>
            </a:xfrm>
          </p:grpSpPr>
          <p:sp>
            <p:nvSpPr>
              <p:cNvPr id="42" name="타원 41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3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4" name="그룹 43"/>
            <p:cNvGrpSpPr/>
            <p:nvPr/>
          </p:nvGrpSpPr>
          <p:grpSpPr>
            <a:xfrm rot="494084">
              <a:off x="10954302" y="4888632"/>
              <a:ext cx="523500" cy="267994"/>
              <a:chOff x="10800274" y="2808794"/>
              <a:chExt cx="655517" cy="335577"/>
            </a:xfrm>
          </p:grpSpPr>
          <p:sp>
            <p:nvSpPr>
              <p:cNvPr id="45" name="타원 44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6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7" name="그룹 46"/>
            <p:cNvGrpSpPr/>
            <p:nvPr/>
          </p:nvGrpSpPr>
          <p:grpSpPr>
            <a:xfrm rot="264966">
              <a:off x="11016458" y="5254374"/>
              <a:ext cx="523500" cy="267994"/>
              <a:chOff x="10800274" y="2808794"/>
              <a:chExt cx="655517" cy="335577"/>
            </a:xfrm>
          </p:grpSpPr>
          <p:sp>
            <p:nvSpPr>
              <p:cNvPr id="48" name="타원 47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9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0" name="그룹 49"/>
            <p:cNvGrpSpPr/>
            <p:nvPr/>
          </p:nvGrpSpPr>
          <p:grpSpPr>
            <a:xfrm rot="270805">
              <a:off x="11138815" y="5649151"/>
              <a:ext cx="481701" cy="246596"/>
              <a:chOff x="10800274" y="2808794"/>
              <a:chExt cx="655517" cy="335577"/>
            </a:xfrm>
          </p:grpSpPr>
          <p:sp>
            <p:nvSpPr>
              <p:cNvPr id="51" name="타원 50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2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3" name="그룹 52"/>
            <p:cNvGrpSpPr/>
            <p:nvPr/>
          </p:nvGrpSpPr>
          <p:grpSpPr>
            <a:xfrm>
              <a:off x="11285504" y="6027275"/>
              <a:ext cx="418301" cy="214140"/>
              <a:chOff x="10800274" y="2808794"/>
              <a:chExt cx="655517" cy="335577"/>
            </a:xfrm>
          </p:grpSpPr>
          <p:sp>
            <p:nvSpPr>
              <p:cNvPr id="54" name="타원 53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5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6" name="그룹 55"/>
            <p:cNvGrpSpPr/>
            <p:nvPr/>
          </p:nvGrpSpPr>
          <p:grpSpPr>
            <a:xfrm rot="242306">
              <a:off x="11430348" y="6380195"/>
              <a:ext cx="352470" cy="180439"/>
              <a:chOff x="10800274" y="2808794"/>
              <a:chExt cx="655517" cy="335577"/>
            </a:xfrm>
          </p:grpSpPr>
          <p:sp>
            <p:nvSpPr>
              <p:cNvPr id="57" name="타원 56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8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9" name="그룹 58"/>
            <p:cNvGrpSpPr/>
            <p:nvPr/>
          </p:nvGrpSpPr>
          <p:grpSpPr>
            <a:xfrm>
              <a:off x="11619026" y="6646407"/>
              <a:ext cx="302677" cy="154949"/>
              <a:chOff x="10800274" y="2808794"/>
              <a:chExt cx="655517" cy="335577"/>
            </a:xfrm>
          </p:grpSpPr>
          <p:sp>
            <p:nvSpPr>
              <p:cNvPr id="60" name="타원 59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1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14" name="그룹 113"/>
            <p:cNvGrpSpPr/>
            <p:nvPr/>
          </p:nvGrpSpPr>
          <p:grpSpPr>
            <a:xfrm rot="3653666" flipH="1" flipV="1">
              <a:off x="11911991" y="139009"/>
              <a:ext cx="271890" cy="139188"/>
              <a:chOff x="10800274" y="2808794"/>
              <a:chExt cx="655517" cy="335577"/>
            </a:xfrm>
          </p:grpSpPr>
          <p:sp>
            <p:nvSpPr>
              <p:cNvPr id="115" name="타원 114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6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17" name="그룹 116"/>
            <p:cNvGrpSpPr/>
            <p:nvPr/>
          </p:nvGrpSpPr>
          <p:grpSpPr>
            <a:xfrm rot="3653666" flipH="1" flipV="1">
              <a:off x="11763802" y="438774"/>
              <a:ext cx="439468" cy="224975"/>
              <a:chOff x="10800274" y="2808794"/>
              <a:chExt cx="655517" cy="335577"/>
            </a:xfrm>
          </p:grpSpPr>
          <p:sp>
            <p:nvSpPr>
              <p:cNvPr id="118" name="타원 117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9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0" name="그룹 119"/>
            <p:cNvGrpSpPr/>
            <p:nvPr/>
          </p:nvGrpSpPr>
          <p:grpSpPr>
            <a:xfrm rot="3653666" flipH="1" flipV="1">
              <a:off x="11693597" y="789000"/>
              <a:ext cx="430536" cy="220403"/>
              <a:chOff x="10800274" y="2808794"/>
              <a:chExt cx="655517" cy="335577"/>
            </a:xfrm>
          </p:grpSpPr>
          <p:sp>
            <p:nvSpPr>
              <p:cNvPr id="121" name="타원 120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2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3" name="그룹 122"/>
            <p:cNvGrpSpPr/>
            <p:nvPr/>
          </p:nvGrpSpPr>
          <p:grpSpPr>
            <a:xfrm rot="3653666" flipH="1" flipV="1">
              <a:off x="11620796" y="1143644"/>
              <a:ext cx="499927" cy="255926"/>
              <a:chOff x="10800274" y="2808794"/>
              <a:chExt cx="655517" cy="335577"/>
            </a:xfrm>
          </p:grpSpPr>
          <p:sp>
            <p:nvSpPr>
              <p:cNvPr id="124" name="타원 123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5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6" name="그룹 125"/>
            <p:cNvGrpSpPr/>
            <p:nvPr/>
          </p:nvGrpSpPr>
          <p:grpSpPr>
            <a:xfrm rot="3653666" flipH="1" flipV="1">
              <a:off x="11545326" y="1553847"/>
              <a:ext cx="609216" cy="311874"/>
              <a:chOff x="10800274" y="2808794"/>
              <a:chExt cx="655517" cy="335577"/>
            </a:xfrm>
          </p:grpSpPr>
          <p:sp>
            <p:nvSpPr>
              <p:cNvPr id="127" name="타원 126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8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9" name="그룹 128"/>
            <p:cNvGrpSpPr/>
            <p:nvPr/>
          </p:nvGrpSpPr>
          <p:grpSpPr>
            <a:xfrm rot="3653666" flipH="1" flipV="1">
              <a:off x="11465713" y="1985268"/>
              <a:ext cx="683207" cy="349752"/>
              <a:chOff x="10800274" y="2808794"/>
              <a:chExt cx="655517" cy="335577"/>
            </a:xfrm>
          </p:grpSpPr>
          <p:sp>
            <p:nvSpPr>
              <p:cNvPr id="130" name="타원 129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1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32" name="그룹 131"/>
            <p:cNvGrpSpPr/>
            <p:nvPr/>
          </p:nvGrpSpPr>
          <p:grpSpPr>
            <a:xfrm rot="3150082" flipH="1" flipV="1">
              <a:off x="11431401" y="2458283"/>
              <a:ext cx="662085" cy="338939"/>
              <a:chOff x="10800274" y="2808794"/>
              <a:chExt cx="655517" cy="335577"/>
            </a:xfrm>
          </p:grpSpPr>
          <p:sp>
            <p:nvSpPr>
              <p:cNvPr id="133" name="타원 132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4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35" name="그룹 134"/>
            <p:cNvGrpSpPr/>
            <p:nvPr/>
          </p:nvGrpSpPr>
          <p:grpSpPr>
            <a:xfrm rot="3086342" flipH="1" flipV="1">
              <a:off x="11396643" y="2891848"/>
              <a:ext cx="662085" cy="338939"/>
              <a:chOff x="10800274" y="2808794"/>
              <a:chExt cx="655517" cy="335577"/>
            </a:xfrm>
          </p:grpSpPr>
          <p:sp>
            <p:nvSpPr>
              <p:cNvPr id="136" name="타원 135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7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38" name="그룹 137"/>
            <p:cNvGrpSpPr/>
            <p:nvPr/>
          </p:nvGrpSpPr>
          <p:grpSpPr>
            <a:xfrm rot="3086342" flipH="1" flipV="1">
              <a:off x="11406398" y="3380652"/>
              <a:ext cx="602962" cy="308673"/>
              <a:chOff x="10800274" y="2808794"/>
              <a:chExt cx="655517" cy="335577"/>
            </a:xfrm>
          </p:grpSpPr>
          <p:sp>
            <p:nvSpPr>
              <p:cNvPr id="139" name="타원 138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0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41" name="그룹 140"/>
            <p:cNvGrpSpPr/>
            <p:nvPr/>
          </p:nvGrpSpPr>
          <p:grpSpPr>
            <a:xfrm rot="3086342" flipH="1" flipV="1">
              <a:off x="11424413" y="3858317"/>
              <a:ext cx="544096" cy="278538"/>
              <a:chOff x="10800274" y="2808794"/>
              <a:chExt cx="655517" cy="335577"/>
            </a:xfrm>
          </p:grpSpPr>
          <p:sp>
            <p:nvSpPr>
              <p:cNvPr id="142" name="타원 141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3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44" name="그룹 143"/>
            <p:cNvGrpSpPr/>
            <p:nvPr/>
          </p:nvGrpSpPr>
          <p:grpSpPr>
            <a:xfrm rot="2675369" flipH="1" flipV="1">
              <a:off x="11426508" y="4297463"/>
              <a:ext cx="523070" cy="267774"/>
              <a:chOff x="10800274" y="2808794"/>
              <a:chExt cx="655517" cy="335577"/>
            </a:xfrm>
          </p:grpSpPr>
          <p:sp>
            <p:nvSpPr>
              <p:cNvPr id="145" name="타원 144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6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47" name="그룹 146"/>
            <p:cNvGrpSpPr/>
            <p:nvPr/>
          </p:nvGrpSpPr>
          <p:grpSpPr>
            <a:xfrm rot="2635173" flipH="1" flipV="1">
              <a:off x="11472040" y="4712207"/>
              <a:ext cx="463147" cy="237098"/>
              <a:chOff x="10800274" y="2808794"/>
              <a:chExt cx="655517" cy="335577"/>
            </a:xfrm>
          </p:grpSpPr>
          <p:sp>
            <p:nvSpPr>
              <p:cNvPr id="148" name="타원 147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9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50" name="그룹 149"/>
            <p:cNvGrpSpPr/>
            <p:nvPr/>
          </p:nvGrpSpPr>
          <p:grpSpPr>
            <a:xfrm rot="2266289" flipH="1" flipV="1">
              <a:off x="11500327" y="5055958"/>
              <a:ext cx="463147" cy="237098"/>
              <a:chOff x="10800274" y="2808794"/>
              <a:chExt cx="655517" cy="335577"/>
            </a:xfrm>
          </p:grpSpPr>
          <p:sp>
            <p:nvSpPr>
              <p:cNvPr id="151" name="타원 150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2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53" name="그룹 152"/>
            <p:cNvGrpSpPr/>
            <p:nvPr/>
          </p:nvGrpSpPr>
          <p:grpSpPr>
            <a:xfrm rot="2266289" flipH="1" flipV="1">
              <a:off x="11582239" y="5454040"/>
              <a:ext cx="422424" cy="216251"/>
              <a:chOff x="10800274" y="2808794"/>
              <a:chExt cx="655517" cy="335577"/>
            </a:xfrm>
          </p:grpSpPr>
          <p:sp>
            <p:nvSpPr>
              <p:cNvPr id="154" name="타원 153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5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56" name="그룹 155"/>
            <p:cNvGrpSpPr/>
            <p:nvPr/>
          </p:nvGrpSpPr>
          <p:grpSpPr>
            <a:xfrm rot="2266289" flipH="1" flipV="1">
              <a:off x="11664500" y="5845204"/>
              <a:ext cx="374275" cy="191602"/>
              <a:chOff x="10800274" y="2808794"/>
              <a:chExt cx="655517" cy="335577"/>
            </a:xfrm>
          </p:grpSpPr>
          <p:sp>
            <p:nvSpPr>
              <p:cNvPr id="157" name="타원 156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8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59" name="그룹 158"/>
            <p:cNvGrpSpPr/>
            <p:nvPr/>
          </p:nvGrpSpPr>
          <p:grpSpPr>
            <a:xfrm rot="1737690" flipH="1" flipV="1">
              <a:off x="11766803" y="6178890"/>
              <a:ext cx="320033" cy="163834"/>
              <a:chOff x="10800274" y="2808794"/>
              <a:chExt cx="655517" cy="335577"/>
            </a:xfrm>
          </p:grpSpPr>
          <p:sp>
            <p:nvSpPr>
              <p:cNvPr id="160" name="타원 159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1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62" name="그룹 161"/>
            <p:cNvGrpSpPr/>
            <p:nvPr/>
          </p:nvGrpSpPr>
          <p:grpSpPr>
            <a:xfrm rot="1554113" flipH="1" flipV="1">
              <a:off x="11893457" y="6453837"/>
              <a:ext cx="290797" cy="148867"/>
              <a:chOff x="10800274" y="2808794"/>
              <a:chExt cx="655517" cy="335577"/>
            </a:xfrm>
          </p:grpSpPr>
          <p:sp>
            <p:nvSpPr>
              <p:cNvPr id="163" name="타원 162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4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08" name="TextBox 107"/>
          <p:cNvSpPr txBox="1"/>
          <p:nvPr/>
        </p:nvSpPr>
        <p:spPr>
          <a:xfrm>
            <a:off x="487878" y="302161"/>
            <a:ext cx="3974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B50B23"/>
                </a:solidFill>
              </a:rPr>
              <a:t>데이터 탐색 </a:t>
            </a:r>
            <a:r>
              <a:rPr lang="en-US" altLang="ko-KR" b="1" dirty="0" smtClean="0">
                <a:solidFill>
                  <a:srgbClr val="B50B23"/>
                </a:solidFill>
              </a:rPr>
              <a:t>- EDA</a:t>
            </a:r>
            <a:endParaRPr lang="ko-KR" altLang="en-US" b="1" dirty="0">
              <a:solidFill>
                <a:srgbClr val="B50B23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0467" y="1209365"/>
            <a:ext cx="9431066" cy="4439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867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0784863" y="0"/>
            <a:ext cx="1407137" cy="6858000"/>
            <a:chOff x="10784863" y="0"/>
            <a:chExt cx="1407137" cy="6858000"/>
          </a:xfrm>
        </p:grpSpPr>
        <p:sp>
          <p:nvSpPr>
            <p:cNvPr id="10" name="왼쪽 대괄호 9"/>
            <p:cNvSpPr/>
            <p:nvPr/>
          </p:nvSpPr>
          <p:spPr>
            <a:xfrm>
              <a:off x="11355185" y="0"/>
              <a:ext cx="836815" cy="6858000"/>
            </a:xfrm>
            <a:prstGeom prst="leftBracket">
              <a:avLst>
                <a:gd name="adj" fmla="val 409768"/>
              </a:avLst>
            </a:prstGeom>
            <a:ln w="22225">
              <a:solidFill>
                <a:schemeClr val="bg1">
                  <a:lumMod val="65000"/>
                </a:schemeClr>
              </a:solidFill>
            </a:ln>
            <a:effectLst>
              <a:outerShdw blurRad="190500" dist="139700" dir="18900000" algn="bl" rotWithShape="0">
                <a:prstClr val="black">
                  <a:alpha val="99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13" name="그룹 12"/>
            <p:cNvGrpSpPr/>
            <p:nvPr/>
          </p:nvGrpSpPr>
          <p:grpSpPr>
            <a:xfrm rot="494084">
              <a:off x="10784863" y="3103720"/>
              <a:ext cx="655517" cy="335577"/>
              <a:chOff x="10800274" y="2808794"/>
              <a:chExt cx="655517" cy="335577"/>
            </a:xfrm>
          </p:grpSpPr>
          <p:sp>
            <p:nvSpPr>
              <p:cNvPr id="9" name="타원 8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4" name="그룹 13"/>
            <p:cNvGrpSpPr/>
            <p:nvPr/>
          </p:nvGrpSpPr>
          <p:grpSpPr>
            <a:xfrm rot="456767">
              <a:off x="10841586" y="2629657"/>
              <a:ext cx="623976" cy="319430"/>
              <a:chOff x="10800274" y="2808794"/>
              <a:chExt cx="655517" cy="335577"/>
            </a:xfrm>
          </p:grpSpPr>
          <p:sp>
            <p:nvSpPr>
              <p:cNvPr id="15" name="타원 14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7" name="그룹 16"/>
            <p:cNvGrpSpPr/>
            <p:nvPr/>
          </p:nvGrpSpPr>
          <p:grpSpPr>
            <a:xfrm rot="741120">
              <a:off x="10864774" y="2148212"/>
              <a:ext cx="615027" cy="314849"/>
              <a:chOff x="10800274" y="2808794"/>
              <a:chExt cx="655517" cy="335577"/>
            </a:xfrm>
          </p:grpSpPr>
          <p:sp>
            <p:nvSpPr>
              <p:cNvPr id="18" name="타원 17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0" name="그룹 19"/>
            <p:cNvGrpSpPr/>
            <p:nvPr/>
          </p:nvGrpSpPr>
          <p:grpSpPr>
            <a:xfrm rot="741120">
              <a:off x="10916043" y="1698553"/>
              <a:ext cx="615027" cy="314849"/>
              <a:chOff x="10800274" y="2808794"/>
              <a:chExt cx="655517" cy="335577"/>
            </a:xfrm>
          </p:grpSpPr>
          <p:sp>
            <p:nvSpPr>
              <p:cNvPr id="21" name="타원 20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3" name="그룹 22"/>
            <p:cNvGrpSpPr/>
            <p:nvPr/>
          </p:nvGrpSpPr>
          <p:grpSpPr>
            <a:xfrm rot="1187071">
              <a:off x="11009856" y="1296467"/>
              <a:ext cx="572257" cy="292954"/>
              <a:chOff x="10800274" y="2808794"/>
              <a:chExt cx="655517" cy="335577"/>
            </a:xfrm>
          </p:grpSpPr>
          <p:sp>
            <p:nvSpPr>
              <p:cNvPr id="24" name="타원 23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5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6" name="그룹 25"/>
            <p:cNvGrpSpPr/>
            <p:nvPr/>
          </p:nvGrpSpPr>
          <p:grpSpPr>
            <a:xfrm rot="1105472">
              <a:off x="11108126" y="851449"/>
              <a:ext cx="591110" cy="302605"/>
              <a:chOff x="10800274" y="2808794"/>
              <a:chExt cx="655517" cy="335577"/>
            </a:xfrm>
          </p:grpSpPr>
          <p:sp>
            <p:nvSpPr>
              <p:cNvPr id="27" name="타원 26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9" name="그룹 28"/>
            <p:cNvGrpSpPr/>
            <p:nvPr/>
          </p:nvGrpSpPr>
          <p:grpSpPr>
            <a:xfrm rot="1362376">
              <a:off x="11204841" y="473597"/>
              <a:ext cx="564860" cy="289167"/>
              <a:chOff x="10800274" y="2808794"/>
              <a:chExt cx="655517" cy="335577"/>
            </a:xfrm>
          </p:grpSpPr>
          <p:sp>
            <p:nvSpPr>
              <p:cNvPr id="30" name="타원 29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1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2" name="그룹 31"/>
            <p:cNvGrpSpPr/>
            <p:nvPr/>
          </p:nvGrpSpPr>
          <p:grpSpPr>
            <a:xfrm rot="1706759">
              <a:off x="11362325" y="134000"/>
              <a:ext cx="541749" cy="277336"/>
              <a:chOff x="10800274" y="2808794"/>
              <a:chExt cx="655517" cy="335577"/>
            </a:xfrm>
          </p:grpSpPr>
          <p:sp>
            <p:nvSpPr>
              <p:cNvPr id="33" name="타원 32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4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5" name="그룹 34"/>
            <p:cNvGrpSpPr/>
            <p:nvPr/>
          </p:nvGrpSpPr>
          <p:grpSpPr>
            <a:xfrm rot="494084">
              <a:off x="10797403" y="3557084"/>
              <a:ext cx="655183" cy="335406"/>
              <a:chOff x="10800274" y="2808794"/>
              <a:chExt cx="655517" cy="335577"/>
            </a:xfrm>
          </p:grpSpPr>
          <p:sp>
            <p:nvSpPr>
              <p:cNvPr id="36" name="타원 35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494084">
              <a:off x="10868900" y="4013079"/>
              <a:ext cx="590761" cy="302427"/>
              <a:chOff x="10800274" y="2808794"/>
              <a:chExt cx="655517" cy="335577"/>
            </a:xfrm>
          </p:grpSpPr>
          <p:sp>
            <p:nvSpPr>
              <p:cNvPr id="39" name="타원 38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1" name="그룹 40"/>
            <p:cNvGrpSpPr/>
            <p:nvPr/>
          </p:nvGrpSpPr>
          <p:grpSpPr>
            <a:xfrm rot="494084">
              <a:off x="10925212" y="4469755"/>
              <a:ext cx="523500" cy="267994"/>
              <a:chOff x="10800274" y="2808794"/>
              <a:chExt cx="655517" cy="335577"/>
            </a:xfrm>
          </p:grpSpPr>
          <p:sp>
            <p:nvSpPr>
              <p:cNvPr id="42" name="타원 41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3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4" name="그룹 43"/>
            <p:cNvGrpSpPr/>
            <p:nvPr/>
          </p:nvGrpSpPr>
          <p:grpSpPr>
            <a:xfrm rot="494084">
              <a:off x="10954302" y="4888632"/>
              <a:ext cx="523500" cy="267994"/>
              <a:chOff x="10800274" y="2808794"/>
              <a:chExt cx="655517" cy="335577"/>
            </a:xfrm>
          </p:grpSpPr>
          <p:sp>
            <p:nvSpPr>
              <p:cNvPr id="45" name="타원 44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6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7" name="그룹 46"/>
            <p:cNvGrpSpPr/>
            <p:nvPr/>
          </p:nvGrpSpPr>
          <p:grpSpPr>
            <a:xfrm rot="264966">
              <a:off x="11016458" y="5254374"/>
              <a:ext cx="523500" cy="267994"/>
              <a:chOff x="10800274" y="2808794"/>
              <a:chExt cx="655517" cy="335577"/>
            </a:xfrm>
          </p:grpSpPr>
          <p:sp>
            <p:nvSpPr>
              <p:cNvPr id="48" name="타원 47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9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0" name="그룹 49"/>
            <p:cNvGrpSpPr/>
            <p:nvPr/>
          </p:nvGrpSpPr>
          <p:grpSpPr>
            <a:xfrm rot="270805">
              <a:off x="11138815" y="5649151"/>
              <a:ext cx="481701" cy="246596"/>
              <a:chOff x="10800274" y="2808794"/>
              <a:chExt cx="655517" cy="335577"/>
            </a:xfrm>
          </p:grpSpPr>
          <p:sp>
            <p:nvSpPr>
              <p:cNvPr id="51" name="타원 50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2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3" name="그룹 52"/>
            <p:cNvGrpSpPr/>
            <p:nvPr/>
          </p:nvGrpSpPr>
          <p:grpSpPr>
            <a:xfrm>
              <a:off x="11285504" y="6027275"/>
              <a:ext cx="418301" cy="214140"/>
              <a:chOff x="10800274" y="2808794"/>
              <a:chExt cx="655517" cy="335577"/>
            </a:xfrm>
          </p:grpSpPr>
          <p:sp>
            <p:nvSpPr>
              <p:cNvPr id="54" name="타원 53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5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6" name="그룹 55"/>
            <p:cNvGrpSpPr/>
            <p:nvPr/>
          </p:nvGrpSpPr>
          <p:grpSpPr>
            <a:xfrm rot="242306">
              <a:off x="11430348" y="6380195"/>
              <a:ext cx="352470" cy="180439"/>
              <a:chOff x="10800274" y="2808794"/>
              <a:chExt cx="655517" cy="335577"/>
            </a:xfrm>
          </p:grpSpPr>
          <p:sp>
            <p:nvSpPr>
              <p:cNvPr id="57" name="타원 56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8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9" name="그룹 58"/>
            <p:cNvGrpSpPr/>
            <p:nvPr/>
          </p:nvGrpSpPr>
          <p:grpSpPr>
            <a:xfrm>
              <a:off x="11619026" y="6646407"/>
              <a:ext cx="302677" cy="154949"/>
              <a:chOff x="10800274" y="2808794"/>
              <a:chExt cx="655517" cy="335577"/>
            </a:xfrm>
          </p:grpSpPr>
          <p:sp>
            <p:nvSpPr>
              <p:cNvPr id="60" name="타원 59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1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14" name="그룹 113"/>
            <p:cNvGrpSpPr/>
            <p:nvPr/>
          </p:nvGrpSpPr>
          <p:grpSpPr>
            <a:xfrm rot="3653666" flipH="1" flipV="1">
              <a:off x="11911991" y="139009"/>
              <a:ext cx="271890" cy="139188"/>
              <a:chOff x="10800274" y="2808794"/>
              <a:chExt cx="655517" cy="335577"/>
            </a:xfrm>
          </p:grpSpPr>
          <p:sp>
            <p:nvSpPr>
              <p:cNvPr id="115" name="타원 114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6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17" name="그룹 116"/>
            <p:cNvGrpSpPr/>
            <p:nvPr/>
          </p:nvGrpSpPr>
          <p:grpSpPr>
            <a:xfrm rot="3653666" flipH="1" flipV="1">
              <a:off x="11763802" y="438774"/>
              <a:ext cx="439468" cy="224975"/>
              <a:chOff x="10800274" y="2808794"/>
              <a:chExt cx="655517" cy="335577"/>
            </a:xfrm>
          </p:grpSpPr>
          <p:sp>
            <p:nvSpPr>
              <p:cNvPr id="118" name="타원 117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9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0" name="그룹 119"/>
            <p:cNvGrpSpPr/>
            <p:nvPr/>
          </p:nvGrpSpPr>
          <p:grpSpPr>
            <a:xfrm rot="3653666" flipH="1" flipV="1">
              <a:off x="11693597" y="789000"/>
              <a:ext cx="430536" cy="220403"/>
              <a:chOff x="10800274" y="2808794"/>
              <a:chExt cx="655517" cy="335577"/>
            </a:xfrm>
          </p:grpSpPr>
          <p:sp>
            <p:nvSpPr>
              <p:cNvPr id="121" name="타원 120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2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3" name="그룹 122"/>
            <p:cNvGrpSpPr/>
            <p:nvPr/>
          </p:nvGrpSpPr>
          <p:grpSpPr>
            <a:xfrm rot="3653666" flipH="1" flipV="1">
              <a:off x="11620796" y="1143644"/>
              <a:ext cx="499927" cy="255926"/>
              <a:chOff x="10800274" y="2808794"/>
              <a:chExt cx="655517" cy="335577"/>
            </a:xfrm>
          </p:grpSpPr>
          <p:sp>
            <p:nvSpPr>
              <p:cNvPr id="124" name="타원 123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5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6" name="그룹 125"/>
            <p:cNvGrpSpPr/>
            <p:nvPr/>
          </p:nvGrpSpPr>
          <p:grpSpPr>
            <a:xfrm rot="3653666" flipH="1" flipV="1">
              <a:off x="11545326" y="1553847"/>
              <a:ext cx="609216" cy="311874"/>
              <a:chOff x="10800274" y="2808794"/>
              <a:chExt cx="655517" cy="335577"/>
            </a:xfrm>
          </p:grpSpPr>
          <p:sp>
            <p:nvSpPr>
              <p:cNvPr id="127" name="타원 126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8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9" name="그룹 128"/>
            <p:cNvGrpSpPr/>
            <p:nvPr/>
          </p:nvGrpSpPr>
          <p:grpSpPr>
            <a:xfrm rot="3653666" flipH="1" flipV="1">
              <a:off x="11465713" y="1985268"/>
              <a:ext cx="683207" cy="349752"/>
              <a:chOff x="10800274" y="2808794"/>
              <a:chExt cx="655517" cy="335577"/>
            </a:xfrm>
          </p:grpSpPr>
          <p:sp>
            <p:nvSpPr>
              <p:cNvPr id="130" name="타원 129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1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32" name="그룹 131"/>
            <p:cNvGrpSpPr/>
            <p:nvPr/>
          </p:nvGrpSpPr>
          <p:grpSpPr>
            <a:xfrm rot="3150082" flipH="1" flipV="1">
              <a:off x="11431401" y="2458283"/>
              <a:ext cx="662085" cy="338939"/>
              <a:chOff x="10800274" y="2808794"/>
              <a:chExt cx="655517" cy="335577"/>
            </a:xfrm>
          </p:grpSpPr>
          <p:sp>
            <p:nvSpPr>
              <p:cNvPr id="133" name="타원 132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4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35" name="그룹 134"/>
            <p:cNvGrpSpPr/>
            <p:nvPr/>
          </p:nvGrpSpPr>
          <p:grpSpPr>
            <a:xfrm rot="3086342" flipH="1" flipV="1">
              <a:off x="11396643" y="2891848"/>
              <a:ext cx="662085" cy="338939"/>
              <a:chOff x="10800274" y="2808794"/>
              <a:chExt cx="655517" cy="335577"/>
            </a:xfrm>
          </p:grpSpPr>
          <p:sp>
            <p:nvSpPr>
              <p:cNvPr id="136" name="타원 135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7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38" name="그룹 137"/>
            <p:cNvGrpSpPr/>
            <p:nvPr/>
          </p:nvGrpSpPr>
          <p:grpSpPr>
            <a:xfrm rot="3086342" flipH="1" flipV="1">
              <a:off x="11406398" y="3380652"/>
              <a:ext cx="602962" cy="308673"/>
              <a:chOff x="10800274" y="2808794"/>
              <a:chExt cx="655517" cy="335577"/>
            </a:xfrm>
          </p:grpSpPr>
          <p:sp>
            <p:nvSpPr>
              <p:cNvPr id="139" name="타원 138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0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41" name="그룹 140"/>
            <p:cNvGrpSpPr/>
            <p:nvPr/>
          </p:nvGrpSpPr>
          <p:grpSpPr>
            <a:xfrm rot="3086342" flipH="1" flipV="1">
              <a:off x="11424413" y="3858317"/>
              <a:ext cx="544096" cy="278538"/>
              <a:chOff x="10800274" y="2808794"/>
              <a:chExt cx="655517" cy="335577"/>
            </a:xfrm>
          </p:grpSpPr>
          <p:sp>
            <p:nvSpPr>
              <p:cNvPr id="142" name="타원 141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3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44" name="그룹 143"/>
            <p:cNvGrpSpPr/>
            <p:nvPr/>
          </p:nvGrpSpPr>
          <p:grpSpPr>
            <a:xfrm rot="2675369" flipH="1" flipV="1">
              <a:off x="11426508" y="4297463"/>
              <a:ext cx="523070" cy="267774"/>
              <a:chOff x="10800274" y="2808794"/>
              <a:chExt cx="655517" cy="335577"/>
            </a:xfrm>
          </p:grpSpPr>
          <p:sp>
            <p:nvSpPr>
              <p:cNvPr id="145" name="타원 144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6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47" name="그룹 146"/>
            <p:cNvGrpSpPr/>
            <p:nvPr/>
          </p:nvGrpSpPr>
          <p:grpSpPr>
            <a:xfrm rot="2635173" flipH="1" flipV="1">
              <a:off x="11472040" y="4712207"/>
              <a:ext cx="463147" cy="237098"/>
              <a:chOff x="10800274" y="2808794"/>
              <a:chExt cx="655517" cy="335577"/>
            </a:xfrm>
          </p:grpSpPr>
          <p:sp>
            <p:nvSpPr>
              <p:cNvPr id="148" name="타원 147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9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50" name="그룹 149"/>
            <p:cNvGrpSpPr/>
            <p:nvPr/>
          </p:nvGrpSpPr>
          <p:grpSpPr>
            <a:xfrm rot="2266289" flipH="1" flipV="1">
              <a:off x="11500327" y="5055958"/>
              <a:ext cx="463147" cy="237098"/>
              <a:chOff x="10800274" y="2808794"/>
              <a:chExt cx="655517" cy="335577"/>
            </a:xfrm>
          </p:grpSpPr>
          <p:sp>
            <p:nvSpPr>
              <p:cNvPr id="151" name="타원 150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2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53" name="그룹 152"/>
            <p:cNvGrpSpPr/>
            <p:nvPr/>
          </p:nvGrpSpPr>
          <p:grpSpPr>
            <a:xfrm rot="2266289" flipH="1" flipV="1">
              <a:off x="11582239" y="5454040"/>
              <a:ext cx="422424" cy="216251"/>
              <a:chOff x="10800274" y="2808794"/>
              <a:chExt cx="655517" cy="335577"/>
            </a:xfrm>
          </p:grpSpPr>
          <p:sp>
            <p:nvSpPr>
              <p:cNvPr id="154" name="타원 153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5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56" name="그룹 155"/>
            <p:cNvGrpSpPr/>
            <p:nvPr/>
          </p:nvGrpSpPr>
          <p:grpSpPr>
            <a:xfrm rot="2266289" flipH="1" flipV="1">
              <a:off x="11664500" y="5845204"/>
              <a:ext cx="374275" cy="191602"/>
              <a:chOff x="10800274" y="2808794"/>
              <a:chExt cx="655517" cy="335577"/>
            </a:xfrm>
          </p:grpSpPr>
          <p:sp>
            <p:nvSpPr>
              <p:cNvPr id="157" name="타원 156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8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59" name="그룹 158"/>
            <p:cNvGrpSpPr/>
            <p:nvPr/>
          </p:nvGrpSpPr>
          <p:grpSpPr>
            <a:xfrm rot="1737690" flipH="1" flipV="1">
              <a:off x="11766803" y="6178890"/>
              <a:ext cx="320033" cy="163834"/>
              <a:chOff x="10800274" y="2808794"/>
              <a:chExt cx="655517" cy="335577"/>
            </a:xfrm>
          </p:grpSpPr>
          <p:sp>
            <p:nvSpPr>
              <p:cNvPr id="160" name="타원 159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1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62" name="그룹 161"/>
            <p:cNvGrpSpPr/>
            <p:nvPr/>
          </p:nvGrpSpPr>
          <p:grpSpPr>
            <a:xfrm rot="1554113" flipH="1" flipV="1">
              <a:off x="11893457" y="6453837"/>
              <a:ext cx="290797" cy="148867"/>
              <a:chOff x="10800274" y="2808794"/>
              <a:chExt cx="655517" cy="335577"/>
            </a:xfrm>
          </p:grpSpPr>
          <p:sp>
            <p:nvSpPr>
              <p:cNvPr id="163" name="타원 162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4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08" name="TextBox 107"/>
          <p:cNvSpPr txBox="1"/>
          <p:nvPr/>
        </p:nvSpPr>
        <p:spPr>
          <a:xfrm>
            <a:off x="487878" y="302161"/>
            <a:ext cx="3974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B50B23"/>
                </a:solidFill>
              </a:rPr>
              <a:t>데이터 탐색 </a:t>
            </a:r>
            <a:r>
              <a:rPr lang="en-US" altLang="ko-KR" b="1" dirty="0" smtClean="0">
                <a:solidFill>
                  <a:srgbClr val="B50B23"/>
                </a:solidFill>
              </a:rPr>
              <a:t>- EDA</a:t>
            </a:r>
            <a:endParaRPr lang="ko-KR" altLang="en-US" b="1" dirty="0">
              <a:solidFill>
                <a:srgbClr val="B50B23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1016" y="599709"/>
            <a:ext cx="7129968" cy="5716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905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0784863" y="0"/>
            <a:ext cx="1407137" cy="6858000"/>
            <a:chOff x="10784863" y="0"/>
            <a:chExt cx="1407137" cy="6858000"/>
          </a:xfrm>
        </p:grpSpPr>
        <p:sp>
          <p:nvSpPr>
            <p:cNvPr id="10" name="왼쪽 대괄호 9"/>
            <p:cNvSpPr/>
            <p:nvPr/>
          </p:nvSpPr>
          <p:spPr>
            <a:xfrm>
              <a:off x="11355185" y="0"/>
              <a:ext cx="836815" cy="6858000"/>
            </a:xfrm>
            <a:prstGeom prst="leftBracket">
              <a:avLst>
                <a:gd name="adj" fmla="val 409768"/>
              </a:avLst>
            </a:prstGeom>
            <a:ln w="22225">
              <a:solidFill>
                <a:schemeClr val="bg1">
                  <a:lumMod val="65000"/>
                </a:schemeClr>
              </a:solidFill>
            </a:ln>
            <a:effectLst>
              <a:outerShdw blurRad="190500" dist="139700" dir="18900000" algn="bl" rotWithShape="0">
                <a:prstClr val="black">
                  <a:alpha val="99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13" name="그룹 12"/>
            <p:cNvGrpSpPr/>
            <p:nvPr/>
          </p:nvGrpSpPr>
          <p:grpSpPr>
            <a:xfrm rot="494084">
              <a:off x="10784863" y="3103720"/>
              <a:ext cx="655517" cy="335577"/>
              <a:chOff x="10800274" y="2808794"/>
              <a:chExt cx="655517" cy="335577"/>
            </a:xfrm>
          </p:grpSpPr>
          <p:sp>
            <p:nvSpPr>
              <p:cNvPr id="9" name="타원 8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4" name="그룹 13"/>
            <p:cNvGrpSpPr/>
            <p:nvPr/>
          </p:nvGrpSpPr>
          <p:grpSpPr>
            <a:xfrm rot="456767">
              <a:off x="10841586" y="2629657"/>
              <a:ext cx="623976" cy="319430"/>
              <a:chOff x="10800274" y="2808794"/>
              <a:chExt cx="655517" cy="335577"/>
            </a:xfrm>
          </p:grpSpPr>
          <p:sp>
            <p:nvSpPr>
              <p:cNvPr id="15" name="타원 14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7" name="그룹 16"/>
            <p:cNvGrpSpPr/>
            <p:nvPr/>
          </p:nvGrpSpPr>
          <p:grpSpPr>
            <a:xfrm rot="741120">
              <a:off x="10864774" y="2148212"/>
              <a:ext cx="615027" cy="314849"/>
              <a:chOff x="10800274" y="2808794"/>
              <a:chExt cx="655517" cy="335577"/>
            </a:xfrm>
          </p:grpSpPr>
          <p:sp>
            <p:nvSpPr>
              <p:cNvPr id="18" name="타원 17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0" name="그룹 19"/>
            <p:cNvGrpSpPr/>
            <p:nvPr/>
          </p:nvGrpSpPr>
          <p:grpSpPr>
            <a:xfrm rot="741120">
              <a:off x="10916043" y="1698553"/>
              <a:ext cx="615027" cy="314849"/>
              <a:chOff x="10800274" y="2808794"/>
              <a:chExt cx="655517" cy="335577"/>
            </a:xfrm>
          </p:grpSpPr>
          <p:sp>
            <p:nvSpPr>
              <p:cNvPr id="21" name="타원 20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3" name="그룹 22"/>
            <p:cNvGrpSpPr/>
            <p:nvPr/>
          </p:nvGrpSpPr>
          <p:grpSpPr>
            <a:xfrm rot="1187071">
              <a:off x="11009856" y="1296467"/>
              <a:ext cx="572257" cy="292954"/>
              <a:chOff x="10800274" y="2808794"/>
              <a:chExt cx="655517" cy="335577"/>
            </a:xfrm>
          </p:grpSpPr>
          <p:sp>
            <p:nvSpPr>
              <p:cNvPr id="24" name="타원 23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5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6" name="그룹 25"/>
            <p:cNvGrpSpPr/>
            <p:nvPr/>
          </p:nvGrpSpPr>
          <p:grpSpPr>
            <a:xfrm rot="1105472">
              <a:off x="11108126" y="851449"/>
              <a:ext cx="591110" cy="302605"/>
              <a:chOff x="10800274" y="2808794"/>
              <a:chExt cx="655517" cy="335577"/>
            </a:xfrm>
          </p:grpSpPr>
          <p:sp>
            <p:nvSpPr>
              <p:cNvPr id="27" name="타원 26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9" name="그룹 28"/>
            <p:cNvGrpSpPr/>
            <p:nvPr/>
          </p:nvGrpSpPr>
          <p:grpSpPr>
            <a:xfrm rot="1362376">
              <a:off x="11204841" y="473597"/>
              <a:ext cx="564860" cy="289167"/>
              <a:chOff x="10800274" y="2808794"/>
              <a:chExt cx="655517" cy="335577"/>
            </a:xfrm>
          </p:grpSpPr>
          <p:sp>
            <p:nvSpPr>
              <p:cNvPr id="30" name="타원 29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1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2" name="그룹 31"/>
            <p:cNvGrpSpPr/>
            <p:nvPr/>
          </p:nvGrpSpPr>
          <p:grpSpPr>
            <a:xfrm rot="1706759">
              <a:off x="11362325" y="134000"/>
              <a:ext cx="541749" cy="277336"/>
              <a:chOff x="10800274" y="2808794"/>
              <a:chExt cx="655517" cy="335577"/>
            </a:xfrm>
          </p:grpSpPr>
          <p:sp>
            <p:nvSpPr>
              <p:cNvPr id="33" name="타원 32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4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5" name="그룹 34"/>
            <p:cNvGrpSpPr/>
            <p:nvPr/>
          </p:nvGrpSpPr>
          <p:grpSpPr>
            <a:xfrm rot="494084">
              <a:off x="10797403" y="3557084"/>
              <a:ext cx="655183" cy="335406"/>
              <a:chOff x="10800274" y="2808794"/>
              <a:chExt cx="655517" cy="335577"/>
            </a:xfrm>
          </p:grpSpPr>
          <p:sp>
            <p:nvSpPr>
              <p:cNvPr id="36" name="타원 35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494084">
              <a:off x="10868900" y="4013079"/>
              <a:ext cx="590761" cy="302427"/>
              <a:chOff x="10800274" y="2808794"/>
              <a:chExt cx="655517" cy="335577"/>
            </a:xfrm>
          </p:grpSpPr>
          <p:sp>
            <p:nvSpPr>
              <p:cNvPr id="39" name="타원 38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1" name="그룹 40"/>
            <p:cNvGrpSpPr/>
            <p:nvPr/>
          </p:nvGrpSpPr>
          <p:grpSpPr>
            <a:xfrm rot="494084">
              <a:off x="10925212" y="4469755"/>
              <a:ext cx="523500" cy="267994"/>
              <a:chOff x="10800274" y="2808794"/>
              <a:chExt cx="655517" cy="335577"/>
            </a:xfrm>
          </p:grpSpPr>
          <p:sp>
            <p:nvSpPr>
              <p:cNvPr id="42" name="타원 41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3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4" name="그룹 43"/>
            <p:cNvGrpSpPr/>
            <p:nvPr/>
          </p:nvGrpSpPr>
          <p:grpSpPr>
            <a:xfrm rot="494084">
              <a:off x="10954302" y="4888632"/>
              <a:ext cx="523500" cy="267994"/>
              <a:chOff x="10800274" y="2808794"/>
              <a:chExt cx="655517" cy="335577"/>
            </a:xfrm>
          </p:grpSpPr>
          <p:sp>
            <p:nvSpPr>
              <p:cNvPr id="45" name="타원 44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6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7" name="그룹 46"/>
            <p:cNvGrpSpPr/>
            <p:nvPr/>
          </p:nvGrpSpPr>
          <p:grpSpPr>
            <a:xfrm rot="264966">
              <a:off x="11016458" y="5254374"/>
              <a:ext cx="523500" cy="267994"/>
              <a:chOff x="10800274" y="2808794"/>
              <a:chExt cx="655517" cy="335577"/>
            </a:xfrm>
          </p:grpSpPr>
          <p:sp>
            <p:nvSpPr>
              <p:cNvPr id="48" name="타원 47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9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0" name="그룹 49"/>
            <p:cNvGrpSpPr/>
            <p:nvPr/>
          </p:nvGrpSpPr>
          <p:grpSpPr>
            <a:xfrm rot="270805">
              <a:off x="11138815" y="5649151"/>
              <a:ext cx="481701" cy="246596"/>
              <a:chOff x="10800274" y="2808794"/>
              <a:chExt cx="655517" cy="335577"/>
            </a:xfrm>
          </p:grpSpPr>
          <p:sp>
            <p:nvSpPr>
              <p:cNvPr id="51" name="타원 50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2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3" name="그룹 52"/>
            <p:cNvGrpSpPr/>
            <p:nvPr/>
          </p:nvGrpSpPr>
          <p:grpSpPr>
            <a:xfrm>
              <a:off x="11285504" y="6027275"/>
              <a:ext cx="418301" cy="214140"/>
              <a:chOff x="10800274" y="2808794"/>
              <a:chExt cx="655517" cy="335577"/>
            </a:xfrm>
          </p:grpSpPr>
          <p:sp>
            <p:nvSpPr>
              <p:cNvPr id="54" name="타원 53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5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6" name="그룹 55"/>
            <p:cNvGrpSpPr/>
            <p:nvPr/>
          </p:nvGrpSpPr>
          <p:grpSpPr>
            <a:xfrm rot="242306">
              <a:off x="11430348" y="6380195"/>
              <a:ext cx="352470" cy="180439"/>
              <a:chOff x="10800274" y="2808794"/>
              <a:chExt cx="655517" cy="335577"/>
            </a:xfrm>
          </p:grpSpPr>
          <p:sp>
            <p:nvSpPr>
              <p:cNvPr id="57" name="타원 56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8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9" name="그룹 58"/>
            <p:cNvGrpSpPr/>
            <p:nvPr/>
          </p:nvGrpSpPr>
          <p:grpSpPr>
            <a:xfrm>
              <a:off x="11619026" y="6646407"/>
              <a:ext cx="302677" cy="154949"/>
              <a:chOff x="10800274" y="2808794"/>
              <a:chExt cx="655517" cy="335577"/>
            </a:xfrm>
          </p:grpSpPr>
          <p:sp>
            <p:nvSpPr>
              <p:cNvPr id="60" name="타원 59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1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14" name="그룹 113"/>
            <p:cNvGrpSpPr/>
            <p:nvPr/>
          </p:nvGrpSpPr>
          <p:grpSpPr>
            <a:xfrm rot="3653666" flipH="1" flipV="1">
              <a:off x="11911991" y="139009"/>
              <a:ext cx="271890" cy="139188"/>
              <a:chOff x="10800274" y="2808794"/>
              <a:chExt cx="655517" cy="335577"/>
            </a:xfrm>
          </p:grpSpPr>
          <p:sp>
            <p:nvSpPr>
              <p:cNvPr id="115" name="타원 114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6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17" name="그룹 116"/>
            <p:cNvGrpSpPr/>
            <p:nvPr/>
          </p:nvGrpSpPr>
          <p:grpSpPr>
            <a:xfrm rot="3653666" flipH="1" flipV="1">
              <a:off x="11763802" y="438774"/>
              <a:ext cx="439468" cy="224975"/>
              <a:chOff x="10800274" y="2808794"/>
              <a:chExt cx="655517" cy="335577"/>
            </a:xfrm>
          </p:grpSpPr>
          <p:sp>
            <p:nvSpPr>
              <p:cNvPr id="118" name="타원 117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9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0" name="그룹 119"/>
            <p:cNvGrpSpPr/>
            <p:nvPr/>
          </p:nvGrpSpPr>
          <p:grpSpPr>
            <a:xfrm rot="3653666" flipH="1" flipV="1">
              <a:off x="11693597" y="789000"/>
              <a:ext cx="430536" cy="220403"/>
              <a:chOff x="10800274" y="2808794"/>
              <a:chExt cx="655517" cy="335577"/>
            </a:xfrm>
          </p:grpSpPr>
          <p:sp>
            <p:nvSpPr>
              <p:cNvPr id="121" name="타원 120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2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3" name="그룹 122"/>
            <p:cNvGrpSpPr/>
            <p:nvPr/>
          </p:nvGrpSpPr>
          <p:grpSpPr>
            <a:xfrm rot="3653666" flipH="1" flipV="1">
              <a:off x="11620796" y="1143644"/>
              <a:ext cx="499927" cy="255926"/>
              <a:chOff x="10800274" y="2808794"/>
              <a:chExt cx="655517" cy="335577"/>
            </a:xfrm>
          </p:grpSpPr>
          <p:sp>
            <p:nvSpPr>
              <p:cNvPr id="124" name="타원 123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5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6" name="그룹 125"/>
            <p:cNvGrpSpPr/>
            <p:nvPr/>
          </p:nvGrpSpPr>
          <p:grpSpPr>
            <a:xfrm rot="3653666" flipH="1" flipV="1">
              <a:off x="11545326" y="1553847"/>
              <a:ext cx="609216" cy="311874"/>
              <a:chOff x="10800274" y="2808794"/>
              <a:chExt cx="655517" cy="335577"/>
            </a:xfrm>
          </p:grpSpPr>
          <p:sp>
            <p:nvSpPr>
              <p:cNvPr id="127" name="타원 126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8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9" name="그룹 128"/>
            <p:cNvGrpSpPr/>
            <p:nvPr/>
          </p:nvGrpSpPr>
          <p:grpSpPr>
            <a:xfrm rot="3653666" flipH="1" flipV="1">
              <a:off x="11465713" y="1985268"/>
              <a:ext cx="683207" cy="349752"/>
              <a:chOff x="10800274" y="2808794"/>
              <a:chExt cx="655517" cy="335577"/>
            </a:xfrm>
          </p:grpSpPr>
          <p:sp>
            <p:nvSpPr>
              <p:cNvPr id="130" name="타원 129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1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32" name="그룹 131"/>
            <p:cNvGrpSpPr/>
            <p:nvPr/>
          </p:nvGrpSpPr>
          <p:grpSpPr>
            <a:xfrm rot="3150082" flipH="1" flipV="1">
              <a:off x="11431401" y="2458283"/>
              <a:ext cx="662085" cy="338939"/>
              <a:chOff x="10800274" y="2808794"/>
              <a:chExt cx="655517" cy="335577"/>
            </a:xfrm>
          </p:grpSpPr>
          <p:sp>
            <p:nvSpPr>
              <p:cNvPr id="133" name="타원 132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4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35" name="그룹 134"/>
            <p:cNvGrpSpPr/>
            <p:nvPr/>
          </p:nvGrpSpPr>
          <p:grpSpPr>
            <a:xfrm rot="3086342" flipH="1" flipV="1">
              <a:off x="11396643" y="2891848"/>
              <a:ext cx="662085" cy="338939"/>
              <a:chOff x="10800274" y="2808794"/>
              <a:chExt cx="655517" cy="335577"/>
            </a:xfrm>
          </p:grpSpPr>
          <p:sp>
            <p:nvSpPr>
              <p:cNvPr id="136" name="타원 135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7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38" name="그룹 137"/>
            <p:cNvGrpSpPr/>
            <p:nvPr/>
          </p:nvGrpSpPr>
          <p:grpSpPr>
            <a:xfrm rot="3086342" flipH="1" flipV="1">
              <a:off x="11406398" y="3380652"/>
              <a:ext cx="602962" cy="308673"/>
              <a:chOff x="10800274" y="2808794"/>
              <a:chExt cx="655517" cy="335577"/>
            </a:xfrm>
          </p:grpSpPr>
          <p:sp>
            <p:nvSpPr>
              <p:cNvPr id="139" name="타원 138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0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41" name="그룹 140"/>
            <p:cNvGrpSpPr/>
            <p:nvPr/>
          </p:nvGrpSpPr>
          <p:grpSpPr>
            <a:xfrm rot="3086342" flipH="1" flipV="1">
              <a:off x="11424413" y="3858317"/>
              <a:ext cx="544096" cy="278538"/>
              <a:chOff x="10800274" y="2808794"/>
              <a:chExt cx="655517" cy="335577"/>
            </a:xfrm>
          </p:grpSpPr>
          <p:sp>
            <p:nvSpPr>
              <p:cNvPr id="142" name="타원 141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3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44" name="그룹 143"/>
            <p:cNvGrpSpPr/>
            <p:nvPr/>
          </p:nvGrpSpPr>
          <p:grpSpPr>
            <a:xfrm rot="2675369" flipH="1" flipV="1">
              <a:off x="11426508" y="4297463"/>
              <a:ext cx="523070" cy="267774"/>
              <a:chOff x="10800274" y="2808794"/>
              <a:chExt cx="655517" cy="335577"/>
            </a:xfrm>
          </p:grpSpPr>
          <p:sp>
            <p:nvSpPr>
              <p:cNvPr id="145" name="타원 144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6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47" name="그룹 146"/>
            <p:cNvGrpSpPr/>
            <p:nvPr/>
          </p:nvGrpSpPr>
          <p:grpSpPr>
            <a:xfrm rot="2635173" flipH="1" flipV="1">
              <a:off x="11472040" y="4712207"/>
              <a:ext cx="463147" cy="237098"/>
              <a:chOff x="10800274" y="2808794"/>
              <a:chExt cx="655517" cy="335577"/>
            </a:xfrm>
          </p:grpSpPr>
          <p:sp>
            <p:nvSpPr>
              <p:cNvPr id="148" name="타원 147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9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50" name="그룹 149"/>
            <p:cNvGrpSpPr/>
            <p:nvPr/>
          </p:nvGrpSpPr>
          <p:grpSpPr>
            <a:xfrm rot="2266289" flipH="1" flipV="1">
              <a:off x="11500327" y="5055958"/>
              <a:ext cx="463147" cy="237098"/>
              <a:chOff x="10800274" y="2808794"/>
              <a:chExt cx="655517" cy="335577"/>
            </a:xfrm>
          </p:grpSpPr>
          <p:sp>
            <p:nvSpPr>
              <p:cNvPr id="151" name="타원 150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2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53" name="그룹 152"/>
            <p:cNvGrpSpPr/>
            <p:nvPr/>
          </p:nvGrpSpPr>
          <p:grpSpPr>
            <a:xfrm rot="2266289" flipH="1" flipV="1">
              <a:off x="11582239" y="5454040"/>
              <a:ext cx="422424" cy="216251"/>
              <a:chOff x="10800274" y="2808794"/>
              <a:chExt cx="655517" cy="335577"/>
            </a:xfrm>
          </p:grpSpPr>
          <p:sp>
            <p:nvSpPr>
              <p:cNvPr id="154" name="타원 153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5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56" name="그룹 155"/>
            <p:cNvGrpSpPr/>
            <p:nvPr/>
          </p:nvGrpSpPr>
          <p:grpSpPr>
            <a:xfrm rot="2266289" flipH="1" flipV="1">
              <a:off x="11664500" y="5845204"/>
              <a:ext cx="374275" cy="191602"/>
              <a:chOff x="10800274" y="2808794"/>
              <a:chExt cx="655517" cy="335577"/>
            </a:xfrm>
          </p:grpSpPr>
          <p:sp>
            <p:nvSpPr>
              <p:cNvPr id="157" name="타원 156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8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59" name="그룹 158"/>
            <p:cNvGrpSpPr/>
            <p:nvPr/>
          </p:nvGrpSpPr>
          <p:grpSpPr>
            <a:xfrm rot="1737690" flipH="1" flipV="1">
              <a:off x="11766803" y="6178890"/>
              <a:ext cx="320033" cy="163834"/>
              <a:chOff x="10800274" y="2808794"/>
              <a:chExt cx="655517" cy="335577"/>
            </a:xfrm>
          </p:grpSpPr>
          <p:sp>
            <p:nvSpPr>
              <p:cNvPr id="160" name="타원 159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1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62" name="그룹 161"/>
            <p:cNvGrpSpPr/>
            <p:nvPr/>
          </p:nvGrpSpPr>
          <p:grpSpPr>
            <a:xfrm rot="1554113" flipH="1" flipV="1">
              <a:off x="11893457" y="6453837"/>
              <a:ext cx="290797" cy="148867"/>
              <a:chOff x="10800274" y="2808794"/>
              <a:chExt cx="655517" cy="335577"/>
            </a:xfrm>
          </p:grpSpPr>
          <p:sp>
            <p:nvSpPr>
              <p:cNvPr id="163" name="타원 162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4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08" name="TextBox 107"/>
          <p:cNvSpPr txBox="1"/>
          <p:nvPr/>
        </p:nvSpPr>
        <p:spPr>
          <a:xfrm>
            <a:off x="487878" y="302161"/>
            <a:ext cx="3974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B50B23"/>
                </a:solidFill>
              </a:rPr>
              <a:t>데이터 탐색 </a:t>
            </a:r>
            <a:r>
              <a:rPr lang="en-US" altLang="ko-KR" b="1" dirty="0" smtClean="0">
                <a:solidFill>
                  <a:srgbClr val="B50B23"/>
                </a:solidFill>
              </a:rPr>
              <a:t>- EDA</a:t>
            </a:r>
            <a:endParaRPr lang="ko-KR" altLang="en-US" b="1" dirty="0">
              <a:solidFill>
                <a:srgbClr val="B50B23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4757" y="1917728"/>
            <a:ext cx="9402487" cy="3067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858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0784863" y="0"/>
            <a:ext cx="1407137" cy="6858000"/>
            <a:chOff x="10784863" y="0"/>
            <a:chExt cx="1407137" cy="6858000"/>
          </a:xfrm>
        </p:grpSpPr>
        <p:sp>
          <p:nvSpPr>
            <p:cNvPr id="10" name="왼쪽 대괄호 9"/>
            <p:cNvSpPr/>
            <p:nvPr/>
          </p:nvSpPr>
          <p:spPr>
            <a:xfrm>
              <a:off x="11355185" y="0"/>
              <a:ext cx="836815" cy="6858000"/>
            </a:xfrm>
            <a:prstGeom prst="leftBracket">
              <a:avLst>
                <a:gd name="adj" fmla="val 409768"/>
              </a:avLst>
            </a:prstGeom>
            <a:ln w="22225">
              <a:solidFill>
                <a:schemeClr val="bg1">
                  <a:lumMod val="65000"/>
                </a:schemeClr>
              </a:solidFill>
            </a:ln>
            <a:effectLst>
              <a:outerShdw blurRad="190500" dist="139700" dir="18900000" algn="bl" rotWithShape="0">
                <a:prstClr val="black">
                  <a:alpha val="99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13" name="그룹 12"/>
            <p:cNvGrpSpPr/>
            <p:nvPr/>
          </p:nvGrpSpPr>
          <p:grpSpPr>
            <a:xfrm rot="494084">
              <a:off x="10784863" y="3103720"/>
              <a:ext cx="655517" cy="335577"/>
              <a:chOff x="10800274" y="2808794"/>
              <a:chExt cx="655517" cy="335577"/>
            </a:xfrm>
          </p:grpSpPr>
          <p:sp>
            <p:nvSpPr>
              <p:cNvPr id="9" name="타원 8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4" name="그룹 13"/>
            <p:cNvGrpSpPr/>
            <p:nvPr/>
          </p:nvGrpSpPr>
          <p:grpSpPr>
            <a:xfrm rot="456767">
              <a:off x="10841586" y="2629657"/>
              <a:ext cx="623976" cy="319430"/>
              <a:chOff x="10800274" y="2808794"/>
              <a:chExt cx="655517" cy="335577"/>
            </a:xfrm>
          </p:grpSpPr>
          <p:sp>
            <p:nvSpPr>
              <p:cNvPr id="15" name="타원 14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7" name="그룹 16"/>
            <p:cNvGrpSpPr/>
            <p:nvPr/>
          </p:nvGrpSpPr>
          <p:grpSpPr>
            <a:xfrm rot="741120">
              <a:off x="10864774" y="2148212"/>
              <a:ext cx="615027" cy="314849"/>
              <a:chOff x="10800274" y="2808794"/>
              <a:chExt cx="655517" cy="335577"/>
            </a:xfrm>
          </p:grpSpPr>
          <p:sp>
            <p:nvSpPr>
              <p:cNvPr id="18" name="타원 17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0" name="그룹 19"/>
            <p:cNvGrpSpPr/>
            <p:nvPr/>
          </p:nvGrpSpPr>
          <p:grpSpPr>
            <a:xfrm rot="741120">
              <a:off x="10916043" y="1698553"/>
              <a:ext cx="615027" cy="314849"/>
              <a:chOff x="10800274" y="2808794"/>
              <a:chExt cx="655517" cy="335577"/>
            </a:xfrm>
          </p:grpSpPr>
          <p:sp>
            <p:nvSpPr>
              <p:cNvPr id="21" name="타원 20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3" name="그룹 22"/>
            <p:cNvGrpSpPr/>
            <p:nvPr/>
          </p:nvGrpSpPr>
          <p:grpSpPr>
            <a:xfrm rot="1187071">
              <a:off x="11009856" y="1296467"/>
              <a:ext cx="572257" cy="292954"/>
              <a:chOff x="10800274" y="2808794"/>
              <a:chExt cx="655517" cy="335577"/>
            </a:xfrm>
          </p:grpSpPr>
          <p:sp>
            <p:nvSpPr>
              <p:cNvPr id="24" name="타원 23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5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6" name="그룹 25"/>
            <p:cNvGrpSpPr/>
            <p:nvPr/>
          </p:nvGrpSpPr>
          <p:grpSpPr>
            <a:xfrm rot="1105472">
              <a:off x="11108126" y="851449"/>
              <a:ext cx="591110" cy="302605"/>
              <a:chOff x="10800274" y="2808794"/>
              <a:chExt cx="655517" cy="335577"/>
            </a:xfrm>
          </p:grpSpPr>
          <p:sp>
            <p:nvSpPr>
              <p:cNvPr id="27" name="타원 26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9" name="그룹 28"/>
            <p:cNvGrpSpPr/>
            <p:nvPr/>
          </p:nvGrpSpPr>
          <p:grpSpPr>
            <a:xfrm rot="1362376">
              <a:off x="11204841" y="473597"/>
              <a:ext cx="564860" cy="289167"/>
              <a:chOff x="10800274" y="2808794"/>
              <a:chExt cx="655517" cy="335577"/>
            </a:xfrm>
          </p:grpSpPr>
          <p:sp>
            <p:nvSpPr>
              <p:cNvPr id="30" name="타원 29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1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2" name="그룹 31"/>
            <p:cNvGrpSpPr/>
            <p:nvPr/>
          </p:nvGrpSpPr>
          <p:grpSpPr>
            <a:xfrm rot="1706759">
              <a:off x="11362325" y="134000"/>
              <a:ext cx="541749" cy="277336"/>
              <a:chOff x="10800274" y="2808794"/>
              <a:chExt cx="655517" cy="335577"/>
            </a:xfrm>
          </p:grpSpPr>
          <p:sp>
            <p:nvSpPr>
              <p:cNvPr id="33" name="타원 32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4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5" name="그룹 34"/>
            <p:cNvGrpSpPr/>
            <p:nvPr/>
          </p:nvGrpSpPr>
          <p:grpSpPr>
            <a:xfrm rot="494084">
              <a:off x="10797403" y="3557084"/>
              <a:ext cx="655183" cy="335406"/>
              <a:chOff x="10800274" y="2808794"/>
              <a:chExt cx="655517" cy="335577"/>
            </a:xfrm>
          </p:grpSpPr>
          <p:sp>
            <p:nvSpPr>
              <p:cNvPr id="36" name="타원 35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494084">
              <a:off x="10868900" y="4013079"/>
              <a:ext cx="590761" cy="302427"/>
              <a:chOff x="10800274" y="2808794"/>
              <a:chExt cx="655517" cy="335577"/>
            </a:xfrm>
          </p:grpSpPr>
          <p:sp>
            <p:nvSpPr>
              <p:cNvPr id="39" name="타원 38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1" name="그룹 40"/>
            <p:cNvGrpSpPr/>
            <p:nvPr/>
          </p:nvGrpSpPr>
          <p:grpSpPr>
            <a:xfrm rot="494084">
              <a:off x="10925212" y="4469755"/>
              <a:ext cx="523500" cy="267994"/>
              <a:chOff x="10800274" y="2808794"/>
              <a:chExt cx="655517" cy="335577"/>
            </a:xfrm>
          </p:grpSpPr>
          <p:sp>
            <p:nvSpPr>
              <p:cNvPr id="42" name="타원 41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3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4" name="그룹 43"/>
            <p:cNvGrpSpPr/>
            <p:nvPr/>
          </p:nvGrpSpPr>
          <p:grpSpPr>
            <a:xfrm rot="494084">
              <a:off x="10954302" y="4888632"/>
              <a:ext cx="523500" cy="267994"/>
              <a:chOff x="10800274" y="2808794"/>
              <a:chExt cx="655517" cy="335577"/>
            </a:xfrm>
          </p:grpSpPr>
          <p:sp>
            <p:nvSpPr>
              <p:cNvPr id="45" name="타원 44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6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7" name="그룹 46"/>
            <p:cNvGrpSpPr/>
            <p:nvPr/>
          </p:nvGrpSpPr>
          <p:grpSpPr>
            <a:xfrm rot="264966">
              <a:off x="11016458" y="5254374"/>
              <a:ext cx="523500" cy="267994"/>
              <a:chOff x="10800274" y="2808794"/>
              <a:chExt cx="655517" cy="335577"/>
            </a:xfrm>
          </p:grpSpPr>
          <p:sp>
            <p:nvSpPr>
              <p:cNvPr id="48" name="타원 47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9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0" name="그룹 49"/>
            <p:cNvGrpSpPr/>
            <p:nvPr/>
          </p:nvGrpSpPr>
          <p:grpSpPr>
            <a:xfrm rot="270805">
              <a:off x="11138815" y="5649151"/>
              <a:ext cx="481701" cy="246596"/>
              <a:chOff x="10800274" y="2808794"/>
              <a:chExt cx="655517" cy="335577"/>
            </a:xfrm>
          </p:grpSpPr>
          <p:sp>
            <p:nvSpPr>
              <p:cNvPr id="51" name="타원 50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2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3" name="그룹 52"/>
            <p:cNvGrpSpPr/>
            <p:nvPr/>
          </p:nvGrpSpPr>
          <p:grpSpPr>
            <a:xfrm>
              <a:off x="11285504" y="6027275"/>
              <a:ext cx="418301" cy="214140"/>
              <a:chOff x="10800274" y="2808794"/>
              <a:chExt cx="655517" cy="335577"/>
            </a:xfrm>
          </p:grpSpPr>
          <p:sp>
            <p:nvSpPr>
              <p:cNvPr id="54" name="타원 53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5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6" name="그룹 55"/>
            <p:cNvGrpSpPr/>
            <p:nvPr/>
          </p:nvGrpSpPr>
          <p:grpSpPr>
            <a:xfrm rot="242306">
              <a:off x="11430348" y="6380195"/>
              <a:ext cx="352470" cy="180439"/>
              <a:chOff x="10800274" y="2808794"/>
              <a:chExt cx="655517" cy="335577"/>
            </a:xfrm>
          </p:grpSpPr>
          <p:sp>
            <p:nvSpPr>
              <p:cNvPr id="57" name="타원 56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8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9" name="그룹 58"/>
            <p:cNvGrpSpPr/>
            <p:nvPr/>
          </p:nvGrpSpPr>
          <p:grpSpPr>
            <a:xfrm>
              <a:off x="11619026" y="6646407"/>
              <a:ext cx="302677" cy="154949"/>
              <a:chOff x="10800274" y="2808794"/>
              <a:chExt cx="655517" cy="335577"/>
            </a:xfrm>
          </p:grpSpPr>
          <p:sp>
            <p:nvSpPr>
              <p:cNvPr id="60" name="타원 59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1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14" name="그룹 113"/>
            <p:cNvGrpSpPr/>
            <p:nvPr/>
          </p:nvGrpSpPr>
          <p:grpSpPr>
            <a:xfrm rot="3653666" flipH="1" flipV="1">
              <a:off x="11911991" y="139009"/>
              <a:ext cx="271890" cy="139188"/>
              <a:chOff x="10800274" y="2808794"/>
              <a:chExt cx="655517" cy="335577"/>
            </a:xfrm>
          </p:grpSpPr>
          <p:sp>
            <p:nvSpPr>
              <p:cNvPr id="115" name="타원 114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6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17" name="그룹 116"/>
            <p:cNvGrpSpPr/>
            <p:nvPr/>
          </p:nvGrpSpPr>
          <p:grpSpPr>
            <a:xfrm rot="3653666" flipH="1" flipV="1">
              <a:off x="11763802" y="438774"/>
              <a:ext cx="439468" cy="224975"/>
              <a:chOff x="10800274" y="2808794"/>
              <a:chExt cx="655517" cy="335577"/>
            </a:xfrm>
          </p:grpSpPr>
          <p:sp>
            <p:nvSpPr>
              <p:cNvPr id="118" name="타원 117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9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0" name="그룹 119"/>
            <p:cNvGrpSpPr/>
            <p:nvPr/>
          </p:nvGrpSpPr>
          <p:grpSpPr>
            <a:xfrm rot="3653666" flipH="1" flipV="1">
              <a:off x="11693597" y="789000"/>
              <a:ext cx="430536" cy="220403"/>
              <a:chOff x="10800274" y="2808794"/>
              <a:chExt cx="655517" cy="335577"/>
            </a:xfrm>
          </p:grpSpPr>
          <p:sp>
            <p:nvSpPr>
              <p:cNvPr id="121" name="타원 120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2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3" name="그룹 122"/>
            <p:cNvGrpSpPr/>
            <p:nvPr/>
          </p:nvGrpSpPr>
          <p:grpSpPr>
            <a:xfrm rot="3653666" flipH="1" flipV="1">
              <a:off x="11620796" y="1143644"/>
              <a:ext cx="499927" cy="255926"/>
              <a:chOff x="10800274" y="2808794"/>
              <a:chExt cx="655517" cy="335577"/>
            </a:xfrm>
          </p:grpSpPr>
          <p:sp>
            <p:nvSpPr>
              <p:cNvPr id="124" name="타원 123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5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6" name="그룹 125"/>
            <p:cNvGrpSpPr/>
            <p:nvPr/>
          </p:nvGrpSpPr>
          <p:grpSpPr>
            <a:xfrm rot="3653666" flipH="1" flipV="1">
              <a:off x="11545326" y="1553847"/>
              <a:ext cx="609216" cy="311874"/>
              <a:chOff x="10800274" y="2808794"/>
              <a:chExt cx="655517" cy="335577"/>
            </a:xfrm>
          </p:grpSpPr>
          <p:sp>
            <p:nvSpPr>
              <p:cNvPr id="127" name="타원 126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8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9" name="그룹 128"/>
            <p:cNvGrpSpPr/>
            <p:nvPr/>
          </p:nvGrpSpPr>
          <p:grpSpPr>
            <a:xfrm rot="3653666" flipH="1" flipV="1">
              <a:off x="11465713" y="1985268"/>
              <a:ext cx="683207" cy="349752"/>
              <a:chOff x="10800274" y="2808794"/>
              <a:chExt cx="655517" cy="335577"/>
            </a:xfrm>
          </p:grpSpPr>
          <p:sp>
            <p:nvSpPr>
              <p:cNvPr id="130" name="타원 129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1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32" name="그룹 131"/>
            <p:cNvGrpSpPr/>
            <p:nvPr/>
          </p:nvGrpSpPr>
          <p:grpSpPr>
            <a:xfrm rot="3150082" flipH="1" flipV="1">
              <a:off x="11431401" y="2458283"/>
              <a:ext cx="662085" cy="338939"/>
              <a:chOff x="10800274" y="2808794"/>
              <a:chExt cx="655517" cy="335577"/>
            </a:xfrm>
          </p:grpSpPr>
          <p:sp>
            <p:nvSpPr>
              <p:cNvPr id="133" name="타원 132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4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35" name="그룹 134"/>
            <p:cNvGrpSpPr/>
            <p:nvPr/>
          </p:nvGrpSpPr>
          <p:grpSpPr>
            <a:xfrm rot="3086342" flipH="1" flipV="1">
              <a:off x="11396643" y="2891848"/>
              <a:ext cx="662085" cy="338939"/>
              <a:chOff x="10800274" y="2808794"/>
              <a:chExt cx="655517" cy="335577"/>
            </a:xfrm>
          </p:grpSpPr>
          <p:sp>
            <p:nvSpPr>
              <p:cNvPr id="136" name="타원 135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7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38" name="그룹 137"/>
            <p:cNvGrpSpPr/>
            <p:nvPr/>
          </p:nvGrpSpPr>
          <p:grpSpPr>
            <a:xfrm rot="3086342" flipH="1" flipV="1">
              <a:off x="11406398" y="3380652"/>
              <a:ext cx="602962" cy="308673"/>
              <a:chOff x="10800274" y="2808794"/>
              <a:chExt cx="655517" cy="335577"/>
            </a:xfrm>
          </p:grpSpPr>
          <p:sp>
            <p:nvSpPr>
              <p:cNvPr id="139" name="타원 138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0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41" name="그룹 140"/>
            <p:cNvGrpSpPr/>
            <p:nvPr/>
          </p:nvGrpSpPr>
          <p:grpSpPr>
            <a:xfrm rot="3086342" flipH="1" flipV="1">
              <a:off x="11424413" y="3858317"/>
              <a:ext cx="544096" cy="278538"/>
              <a:chOff x="10800274" y="2808794"/>
              <a:chExt cx="655517" cy="335577"/>
            </a:xfrm>
          </p:grpSpPr>
          <p:sp>
            <p:nvSpPr>
              <p:cNvPr id="142" name="타원 141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3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44" name="그룹 143"/>
            <p:cNvGrpSpPr/>
            <p:nvPr/>
          </p:nvGrpSpPr>
          <p:grpSpPr>
            <a:xfrm rot="2675369" flipH="1" flipV="1">
              <a:off x="11426508" y="4297463"/>
              <a:ext cx="523070" cy="267774"/>
              <a:chOff x="10800274" y="2808794"/>
              <a:chExt cx="655517" cy="335577"/>
            </a:xfrm>
          </p:grpSpPr>
          <p:sp>
            <p:nvSpPr>
              <p:cNvPr id="145" name="타원 144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6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47" name="그룹 146"/>
            <p:cNvGrpSpPr/>
            <p:nvPr/>
          </p:nvGrpSpPr>
          <p:grpSpPr>
            <a:xfrm rot="2635173" flipH="1" flipV="1">
              <a:off x="11472040" y="4712207"/>
              <a:ext cx="463147" cy="237098"/>
              <a:chOff x="10800274" y="2808794"/>
              <a:chExt cx="655517" cy="335577"/>
            </a:xfrm>
          </p:grpSpPr>
          <p:sp>
            <p:nvSpPr>
              <p:cNvPr id="148" name="타원 147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9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50" name="그룹 149"/>
            <p:cNvGrpSpPr/>
            <p:nvPr/>
          </p:nvGrpSpPr>
          <p:grpSpPr>
            <a:xfrm rot="2266289" flipH="1" flipV="1">
              <a:off x="11500327" y="5055958"/>
              <a:ext cx="463147" cy="237098"/>
              <a:chOff x="10800274" y="2808794"/>
              <a:chExt cx="655517" cy="335577"/>
            </a:xfrm>
          </p:grpSpPr>
          <p:sp>
            <p:nvSpPr>
              <p:cNvPr id="151" name="타원 150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2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53" name="그룹 152"/>
            <p:cNvGrpSpPr/>
            <p:nvPr/>
          </p:nvGrpSpPr>
          <p:grpSpPr>
            <a:xfrm rot="2266289" flipH="1" flipV="1">
              <a:off x="11582239" y="5454040"/>
              <a:ext cx="422424" cy="216251"/>
              <a:chOff x="10800274" y="2808794"/>
              <a:chExt cx="655517" cy="335577"/>
            </a:xfrm>
          </p:grpSpPr>
          <p:sp>
            <p:nvSpPr>
              <p:cNvPr id="154" name="타원 153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5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56" name="그룹 155"/>
            <p:cNvGrpSpPr/>
            <p:nvPr/>
          </p:nvGrpSpPr>
          <p:grpSpPr>
            <a:xfrm rot="2266289" flipH="1" flipV="1">
              <a:off x="11664500" y="5845204"/>
              <a:ext cx="374275" cy="191602"/>
              <a:chOff x="10800274" y="2808794"/>
              <a:chExt cx="655517" cy="335577"/>
            </a:xfrm>
          </p:grpSpPr>
          <p:sp>
            <p:nvSpPr>
              <p:cNvPr id="157" name="타원 156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8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59" name="그룹 158"/>
            <p:cNvGrpSpPr/>
            <p:nvPr/>
          </p:nvGrpSpPr>
          <p:grpSpPr>
            <a:xfrm rot="1737690" flipH="1" flipV="1">
              <a:off x="11766803" y="6178890"/>
              <a:ext cx="320033" cy="163834"/>
              <a:chOff x="10800274" y="2808794"/>
              <a:chExt cx="655517" cy="335577"/>
            </a:xfrm>
          </p:grpSpPr>
          <p:sp>
            <p:nvSpPr>
              <p:cNvPr id="160" name="타원 159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1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62" name="그룹 161"/>
            <p:cNvGrpSpPr/>
            <p:nvPr/>
          </p:nvGrpSpPr>
          <p:grpSpPr>
            <a:xfrm rot="1554113" flipH="1" flipV="1">
              <a:off x="11893457" y="6453837"/>
              <a:ext cx="290797" cy="148867"/>
              <a:chOff x="10800274" y="2808794"/>
              <a:chExt cx="655517" cy="335577"/>
            </a:xfrm>
          </p:grpSpPr>
          <p:sp>
            <p:nvSpPr>
              <p:cNvPr id="163" name="타원 162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4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08" name="TextBox 107"/>
          <p:cNvSpPr txBox="1"/>
          <p:nvPr/>
        </p:nvSpPr>
        <p:spPr>
          <a:xfrm>
            <a:off x="487878" y="302161"/>
            <a:ext cx="3974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B50B23"/>
                </a:solidFill>
              </a:rPr>
              <a:t>데이터 탐색 </a:t>
            </a:r>
            <a:r>
              <a:rPr lang="en-US" altLang="ko-KR" b="1" dirty="0" smtClean="0">
                <a:solidFill>
                  <a:srgbClr val="B50B23"/>
                </a:solidFill>
              </a:rPr>
              <a:t>- EDA</a:t>
            </a:r>
            <a:endParaRPr lang="ko-KR" altLang="en-US" b="1" dirty="0">
              <a:solidFill>
                <a:srgbClr val="B50B23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0467" y="804496"/>
            <a:ext cx="9431066" cy="5249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804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0784863" y="0"/>
            <a:ext cx="1407137" cy="6858000"/>
            <a:chOff x="10784863" y="0"/>
            <a:chExt cx="1407137" cy="6858000"/>
          </a:xfrm>
        </p:grpSpPr>
        <p:sp>
          <p:nvSpPr>
            <p:cNvPr id="10" name="왼쪽 대괄호 9"/>
            <p:cNvSpPr/>
            <p:nvPr/>
          </p:nvSpPr>
          <p:spPr>
            <a:xfrm>
              <a:off x="11355185" y="0"/>
              <a:ext cx="836815" cy="6858000"/>
            </a:xfrm>
            <a:prstGeom prst="leftBracket">
              <a:avLst>
                <a:gd name="adj" fmla="val 409768"/>
              </a:avLst>
            </a:prstGeom>
            <a:ln w="22225">
              <a:solidFill>
                <a:schemeClr val="bg1">
                  <a:lumMod val="65000"/>
                </a:schemeClr>
              </a:solidFill>
            </a:ln>
            <a:effectLst>
              <a:outerShdw blurRad="190500" dist="139700" dir="18900000" algn="bl" rotWithShape="0">
                <a:prstClr val="black">
                  <a:alpha val="99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13" name="그룹 12"/>
            <p:cNvGrpSpPr/>
            <p:nvPr/>
          </p:nvGrpSpPr>
          <p:grpSpPr>
            <a:xfrm rot="494084">
              <a:off x="10784863" y="3103720"/>
              <a:ext cx="655517" cy="335577"/>
              <a:chOff x="10800274" y="2808794"/>
              <a:chExt cx="655517" cy="335577"/>
            </a:xfrm>
          </p:grpSpPr>
          <p:sp>
            <p:nvSpPr>
              <p:cNvPr id="9" name="타원 8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4" name="그룹 13"/>
            <p:cNvGrpSpPr/>
            <p:nvPr/>
          </p:nvGrpSpPr>
          <p:grpSpPr>
            <a:xfrm rot="456767">
              <a:off x="10841586" y="2629657"/>
              <a:ext cx="623976" cy="319430"/>
              <a:chOff x="10800274" y="2808794"/>
              <a:chExt cx="655517" cy="335577"/>
            </a:xfrm>
          </p:grpSpPr>
          <p:sp>
            <p:nvSpPr>
              <p:cNvPr id="15" name="타원 14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7" name="그룹 16"/>
            <p:cNvGrpSpPr/>
            <p:nvPr/>
          </p:nvGrpSpPr>
          <p:grpSpPr>
            <a:xfrm rot="741120">
              <a:off x="10864774" y="2148212"/>
              <a:ext cx="615027" cy="314849"/>
              <a:chOff x="10800274" y="2808794"/>
              <a:chExt cx="655517" cy="335577"/>
            </a:xfrm>
          </p:grpSpPr>
          <p:sp>
            <p:nvSpPr>
              <p:cNvPr id="18" name="타원 17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0" name="그룹 19"/>
            <p:cNvGrpSpPr/>
            <p:nvPr/>
          </p:nvGrpSpPr>
          <p:grpSpPr>
            <a:xfrm rot="741120">
              <a:off x="10916043" y="1698553"/>
              <a:ext cx="615027" cy="314849"/>
              <a:chOff x="10800274" y="2808794"/>
              <a:chExt cx="655517" cy="335577"/>
            </a:xfrm>
          </p:grpSpPr>
          <p:sp>
            <p:nvSpPr>
              <p:cNvPr id="21" name="타원 20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3" name="그룹 22"/>
            <p:cNvGrpSpPr/>
            <p:nvPr/>
          </p:nvGrpSpPr>
          <p:grpSpPr>
            <a:xfrm rot="1187071">
              <a:off x="11009856" y="1296467"/>
              <a:ext cx="572257" cy="292954"/>
              <a:chOff x="10800274" y="2808794"/>
              <a:chExt cx="655517" cy="335577"/>
            </a:xfrm>
          </p:grpSpPr>
          <p:sp>
            <p:nvSpPr>
              <p:cNvPr id="24" name="타원 23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5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6" name="그룹 25"/>
            <p:cNvGrpSpPr/>
            <p:nvPr/>
          </p:nvGrpSpPr>
          <p:grpSpPr>
            <a:xfrm rot="1105472">
              <a:off x="11108126" y="851449"/>
              <a:ext cx="591110" cy="302605"/>
              <a:chOff x="10800274" y="2808794"/>
              <a:chExt cx="655517" cy="335577"/>
            </a:xfrm>
          </p:grpSpPr>
          <p:sp>
            <p:nvSpPr>
              <p:cNvPr id="27" name="타원 26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9" name="그룹 28"/>
            <p:cNvGrpSpPr/>
            <p:nvPr/>
          </p:nvGrpSpPr>
          <p:grpSpPr>
            <a:xfrm rot="1362376">
              <a:off x="11204841" y="473597"/>
              <a:ext cx="564860" cy="289167"/>
              <a:chOff x="10800274" y="2808794"/>
              <a:chExt cx="655517" cy="335577"/>
            </a:xfrm>
          </p:grpSpPr>
          <p:sp>
            <p:nvSpPr>
              <p:cNvPr id="30" name="타원 29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1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2" name="그룹 31"/>
            <p:cNvGrpSpPr/>
            <p:nvPr/>
          </p:nvGrpSpPr>
          <p:grpSpPr>
            <a:xfrm rot="1706759">
              <a:off x="11362325" y="134000"/>
              <a:ext cx="541749" cy="277336"/>
              <a:chOff x="10800274" y="2808794"/>
              <a:chExt cx="655517" cy="335577"/>
            </a:xfrm>
          </p:grpSpPr>
          <p:sp>
            <p:nvSpPr>
              <p:cNvPr id="33" name="타원 32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4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5" name="그룹 34"/>
            <p:cNvGrpSpPr/>
            <p:nvPr/>
          </p:nvGrpSpPr>
          <p:grpSpPr>
            <a:xfrm rot="494084">
              <a:off x="10797403" y="3557084"/>
              <a:ext cx="655183" cy="335406"/>
              <a:chOff x="10800274" y="2808794"/>
              <a:chExt cx="655517" cy="335577"/>
            </a:xfrm>
          </p:grpSpPr>
          <p:sp>
            <p:nvSpPr>
              <p:cNvPr id="36" name="타원 35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494084">
              <a:off x="10868900" y="4013079"/>
              <a:ext cx="590761" cy="302427"/>
              <a:chOff x="10800274" y="2808794"/>
              <a:chExt cx="655517" cy="335577"/>
            </a:xfrm>
          </p:grpSpPr>
          <p:sp>
            <p:nvSpPr>
              <p:cNvPr id="39" name="타원 38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1" name="그룹 40"/>
            <p:cNvGrpSpPr/>
            <p:nvPr/>
          </p:nvGrpSpPr>
          <p:grpSpPr>
            <a:xfrm rot="494084">
              <a:off x="10925212" y="4469755"/>
              <a:ext cx="523500" cy="267994"/>
              <a:chOff x="10800274" y="2808794"/>
              <a:chExt cx="655517" cy="335577"/>
            </a:xfrm>
          </p:grpSpPr>
          <p:sp>
            <p:nvSpPr>
              <p:cNvPr id="42" name="타원 41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3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4" name="그룹 43"/>
            <p:cNvGrpSpPr/>
            <p:nvPr/>
          </p:nvGrpSpPr>
          <p:grpSpPr>
            <a:xfrm rot="494084">
              <a:off x="10954302" y="4888632"/>
              <a:ext cx="523500" cy="267994"/>
              <a:chOff x="10800274" y="2808794"/>
              <a:chExt cx="655517" cy="335577"/>
            </a:xfrm>
          </p:grpSpPr>
          <p:sp>
            <p:nvSpPr>
              <p:cNvPr id="45" name="타원 44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6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7" name="그룹 46"/>
            <p:cNvGrpSpPr/>
            <p:nvPr/>
          </p:nvGrpSpPr>
          <p:grpSpPr>
            <a:xfrm rot="264966">
              <a:off x="11016458" y="5254374"/>
              <a:ext cx="523500" cy="267994"/>
              <a:chOff x="10800274" y="2808794"/>
              <a:chExt cx="655517" cy="335577"/>
            </a:xfrm>
          </p:grpSpPr>
          <p:sp>
            <p:nvSpPr>
              <p:cNvPr id="48" name="타원 47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9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0" name="그룹 49"/>
            <p:cNvGrpSpPr/>
            <p:nvPr/>
          </p:nvGrpSpPr>
          <p:grpSpPr>
            <a:xfrm rot="270805">
              <a:off x="11138815" y="5649151"/>
              <a:ext cx="481701" cy="246596"/>
              <a:chOff x="10800274" y="2808794"/>
              <a:chExt cx="655517" cy="335577"/>
            </a:xfrm>
          </p:grpSpPr>
          <p:sp>
            <p:nvSpPr>
              <p:cNvPr id="51" name="타원 50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2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3" name="그룹 52"/>
            <p:cNvGrpSpPr/>
            <p:nvPr/>
          </p:nvGrpSpPr>
          <p:grpSpPr>
            <a:xfrm>
              <a:off x="11285504" y="6027275"/>
              <a:ext cx="418301" cy="214140"/>
              <a:chOff x="10800274" y="2808794"/>
              <a:chExt cx="655517" cy="335577"/>
            </a:xfrm>
          </p:grpSpPr>
          <p:sp>
            <p:nvSpPr>
              <p:cNvPr id="54" name="타원 53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5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6" name="그룹 55"/>
            <p:cNvGrpSpPr/>
            <p:nvPr/>
          </p:nvGrpSpPr>
          <p:grpSpPr>
            <a:xfrm rot="242306">
              <a:off x="11430348" y="6380195"/>
              <a:ext cx="352470" cy="180439"/>
              <a:chOff x="10800274" y="2808794"/>
              <a:chExt cx="655517" cy="335577"/>
            </a:xfrm>
          </p:grpSpPr>
          <p:sp>
            <p:nvSpPr>
              <p:cNvPr id="57" name="타원 56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8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9" name="그룹 58"/>
            <p:cNvGrpSpPr/>
            <p:nvPr/>
          </p:nvGrpSpPr>
          <p:grpSpPr>
            <a:xfrm>
              <a:off x="11619026" y="6646407"/>
              <a:ext cx="302677" cy="154949"/>
              <a:chOff x="10800274" y="2808794"/>
              <a:chExt cx="655517" cy="335577"/>
            </a:xfrm>
          </p:grpSpPr>
          <p:sp>
            <p:nvSpPr>
              <p:cNvPr id="60" name="타원 59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1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14" name="그룹 113"/>
            <p:cNvGrpSpPr/>
            <p:nvPr/>
          </p:nvGrpSpPr>
          <p:grpSpPr>
            <a:xfrm rot="3653666" flipH="1" flipV="1">
              <a:off x="11911991" y="139009"/>
              <a:ext cx="271890" cy="139188"/>
              <a:chOff x="10800274" y="2808794"/>
              <a:chExt cx="655517" cy="335577"/>
            </a:xfrm>
          </p:grpSpPr>
          <p:sp>
            <p:nvSpPr>
              <p:cNvPr id="115" name="타원 114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6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17" name="그룹 116"/>
            <p:cNvGrpSpPr/>
            <p:nvPr/>
          </p:nvGrpSpPr>
          <p:grpSpPr>
            <a:xfrm rot="3653666" flipH="1" flipV="1">
              <a:off x="11763802" y="438774"/>
              <a:ext cx="439468" cy="224975"/>
              <a:chOff x="10800274" y="2808794"/>
              <a:chExt cx="655517" cy="335577"/>
            </a:xfrm>
          </p:grpSpPr>
          <p:sp>
            <p:nvSpPr>
              <p:cNvPr id="118" name="타원 117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9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0" name="그룹 119"/>
            <p:cNvGrpSpPr/>
            <p:nvPr/>
          </p:nvGrpSpPr>
          <p:grpSpPr>
            <a:xfrm rot="3653666" flipH="1" flipV="1">
              <a:off x="11693597" y="789000"/>
              <a:ext cx="430536" cy="220403"/>
              <a:chOff x="10800274" y="2808794"/>
              <a:chExt cx="655517" cy="335577"/>
            </a:xfrm>
          </p:grpSpPr>
          <p:sp>
            <p:nvSpPr>
              <p:cNvPr id="121" name="타원 120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2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3" name="그룹 122"/>
            <p:cNvGrpSpPr/>
            <p:nvPr/>
          </p:nvGrpSpPr>
          <p:grpSpPr>
            <a:xfrm rot="3653666" flipH="1" flipV="1">
              <a:off x="11620796" y="1143644"/>
              <a:ext cx="499927" cy="255926"/>
              <a:chOff x="10800274" y="2808794"/>
              <a:chExt cx="655517" cy="335577"/>
            </a:xfrm>
          </p:grpSpPr>
          <p:sp>
            <p:nvSpPr>
              <p:cNvPr id="124" name="타원 123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5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6" name="그룹 125"/>
            <p:cNvGrpSpPr/>
            <p:nvPr/>
          </p:nvGrpSpPr>
          <p:grpSpPr>
            <a:xfrm rot="3653666" flipH="1" flipV="1">
              <a:off x="11545326" y="1553847"/>
              <a:ext cx="609216" cy="311874"/>
              <a:chOff x="10800274" y="2808794"/>
              <a:chExt cx="655517" cy="335577"/>
            </a:xfrm>
          </p:grpSpPr>
          <p:sp>
            <p:nvSpPr>
              <p:cNvPr id="127" name="타원 126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8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9" name="그룹 128"/>
            <p:cNvGrpSpPr/>
            <p:nvPr/>
          </p:nvGrpSpPr>
          <p:grpSpPr>
            <a:xfrm rot="3653666" flipH="1" flipV="1">
              <a:off x="11465713" y="1985268"/>
              <a:ext cx="683207" cy="349752"/>
              <a:chOff x="10800274" y="2808794"/>
              <a:chExt cx="655517" cy="335577"/>
            </a:xfrm>
          </p:grpSpPr>
          <p:sp>
            <p:nvSpPr>
              <p:cNvPr id="130" name="타원 129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1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32" name="그룹 131"/>
            <p:cNvGrpSpPr/>
            <p:nvPr/>
          </p:nvGrpSpPr>
          <p:grpSpPr>
            <a:xfrm rot="3150082" flipH="1" flipV="1">
              <a:off x="11431401" y="2458283"/>
              <a:ext cx="662085" cy="338939"/>
              <a:chOff x="10800274" y="2808794"/>
              <a:chExt cx="655517" cy="335577"/>
            </a:xfrm>
          </p:grpSpPr>
          <p:sp>
            <p:nvSpPr>
              <p:cNvPr id="133" name="타원 132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4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35" name="그룹 134"/>
            <p:cNvGrpSpPr/>
            <p:nvPr/>
          </p:nvGrpSpPr>
          <p:grpSpPr>
            <a:xfrm rot="3086342" flipH="1" flipV="1">
              <a:off x="11396643" y="2891848"/>
              <a:ext cx="662085" cy="338939"/>
              <a:chOff x="10800274" y="2808794"/>
              <a:chExt cx="655517" cy="335577"/>
            </a:xfrm>
          </p:grpSpPr>
          <p:sp>
            <p:nvSpPr>
              <p:cNvPr id="136" name="타원 135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7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38" name="그룹 137"/>
            <p:cNvGrpSpPr/>
            <p:nvPr/>
          </p:nvGrpSpPr>
          <p:grpSpPr>
            <a:xfrm rot="3086342" flipH="1" flipV="1">
              <a:off x="11406398" y="3380652"/>
              <a:ext cx="602962" cy="308673"/>
              <a:chOff x="10800274" y="2808794"/>
              <a:chExt cx="655517" cy="335577"/>
            </a:xfrm>
          </p:grpSpPr>
          <p:sp>
            <p:nvSpPr>
              <p:cNvPr id="139" name="타원 138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0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41" name="그룹 140"/>
            <p:cNvGrpSpPr/>
            <p:nvPr/>
          </p:nvGrpSpPr>
          <p:grpSpPr>
            <a:xfrm rot="3086342" flipH="1" flipV="1">
              <a:off x="11424413" y="3858317"/>
              <a:ext cx="544096" cy="278538"/>
              <a:chOff x="10800274" y="2808794"/>
              <a:chExt cx="655517" cy="335577"/>
            </a:xfrm>
          </p:grpSpPr>
          <p:sp>
            <p:nvSpPr>
              <p:cNvPr id="142" name="타원 141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3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44" name="그룹 143"/>
            <p:cNvGrpSpPr/>
            <p:nvPr/>
          </p:nvGrpSpPr>
          <p:grpSpPr>
            <a:xfrm rot="2675369" flipH="1" flipV="1">
              <a:off x="11426508" y="4297463"/>
              <a:ext cx="523070" cy="267774"/>
              <a:chOff x="10800274" y="2808794"/>
              <a:chExt cx="655517" cy="335577"/>
            </a:xfrm>
          </p:grpSpPr>
          <p:sp>
            <p:nvSpPr>
              <p:cNvPr id="145" name="타원 144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6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47" name="그룹 146"/>
            <p:cNvGrpSpPr/>
            <p:nvPr/>
          </p:nvGrpSpPr>
          <p:grpSpPr>
            <a:xfrm rot="2635173" flipH="1" flipV="1">
              <a:off x="11472040" y="4712207"/>
              <a:ext cx="463147" cy="237098"/>
              <a:chOff x="10800274" y="2808794"/>
              <a:chExt cx="655517" cy="335577"/>
            </a:xfrm>
          </p:grpSpPr>
          <p:sp>
            <p:nvSpPr>
              <p:cNvPr id="148" name="타원 147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9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50" name="그룹 149"/>
            <p:cNvGrpSpPr/>
            <p:nvPr/>
          </p:nvGrpSpPr>
          <p:grpSpPr>
            <a:xfrm rot="2266289" flipH="1" flipV="1">
              <a:off x="11500327" y="5055958"/>
              <a:ext cx="463147" cy="237098"/>
              <a:chOff x="10800274" y="2808794"/>
              <a:chExt cx="655517" cy="335577"/>
            </a:xfrm>
          </p:grpSpPr>
          <p:sp>
            <p:nvSpPr>
              <p:cNvPr id="151" name="타원 150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2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53" name="그룹 152"/>
            <p:cNvGrpSpPr/>
            <p:nvPr/>
          </p:nvGrpSpPr>
          <p:grpSpPr>
            <a:xfrm rot="2266289" flipH="1" flipV="1">
              <a:off x="11582239" y="5454040"/>
              <a:ext cx="422424" cy="216251"/>
              <a:chOff x="10800274" y="2808794"/>
              <a:chExt cx="655517" cy="335577"/>
            </a:xfrm>
          </p:grpSpPr>
          <p:sp>
            <p:nvSpPr>
              <p:cNvPr id="154" name="타원 153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5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56" name="그룹 155"/>
            <p:cNvGrpSpPr/>
            <p:nvPr/>
          </p:nvGrpSpPr>
          <p:grpSpPr>
            <a:xfrm rot="2266289" flipH="1" flipV="1">
              <a:off x="11664500" y="5845204"/>
              <a:ext cx="374275" cy="191602"/>
              <a:chOff x="10800274" y="2808794"/>
              <a:chExt cx="655517" cy="335577"/>
            </a:xfrm>
          </p:grpSpPr>
          <p:sp>
            <p:nvSpPr>
              <p:cNvPr id="157" name="타원 156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8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59" name="그룹 158"/>
            <p:cNvGrpSpPr/>
            <p:nvPr/>
          </p:nvGrpSpPr>
          <p:grpSpPr>
            <a:xfrm rot="1737690" flipH="1" flipV="1">
              <a:off x="11766803" y="6178890"/>
              <a:ext cx="320033" cy="163834"/>
              <a:chOff x="10800274" y="2808794"/>
              <a:chExt cx="655517" cy="335577"/>
            </a:xfrm>
          </p:grpSpPr>
          <p:sp>
            <p:nvSpPr>
              <p:cNvPr id="160" name="타원 159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1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62" name="그룹 161"/>
            <p:cNvGrpSpPr/>
            <p:nvPr/>
          </p:nvGrpSpPr>
          <p:grpSpPr>
            <a:xfrm rot="1554113" flipH="1" flipV="1">
              <a:off x="11893457" y="6453837"/>
              <a:ext cx="290797" cy="148867"/>
              <a:chOff x="10800274" y="2808794"/>
              <a:chExt cx="655517" cy="335577"/>
            </a:xfrm>
          </p:grpSpPr>
          <p:sp>
            <p:nvSpPr>
              <p:cNvPr id="163" name="타원 162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4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08" name="TextBox 107"/>
          <p:cNvSpPr txBox="1"/>
          <p:nvPr/>
        </p:nvSpPr>
        <p:spPr>
          <a:xfrm>
            <a:off x="487878" y="302161"/>
            <a:ext cx="3974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B50B23"/>
                </a:solidFill>
              </a:rPr>
              <a:t>데이터 탐색 </a:t>
            </a:r>
            <a:r>
              <a:rPr lang="en-US" altLang="ko-KR" b="1" dirty="0" smtClean="0">
                <a:solidFill>
                  <a:srgbClr val="B50B23"/>
                </a:solidFill>
              </a:rPr>
              <a:t>- EDA</a:t>
            </a:r>
            <a:endParaRPr lang="ko-KR" altLang="en-US" b="1" dirty="0">
              <a:solidFill>
                <a:srgbClr val="B50B23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0467" y="804496"/>
            <a:ext cx="9431066" cy="5249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27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0784863" y="0"/>
            <a:ext cx="1407137" cy="6858000"/>
            <a:chOff x="10784863" y="0"/>
            <a:chExt cx="1407137" cy="6858000"/>
          </a:xfrm>
        </p:grpSpPr>
        <p:sp>
          <p:nvSpPr>
            <p:cNvPr id="10" name="왼쪽 대괄호 9"/>
            <p:cNvSpPr/>
            <p:nvPr/>
          </p:nvSpPr>
          <p:spPr>
            <a:xfrm>
              <a:off x="11355185" y="0"/>
              <a:ext cx="836815" cy="6858000"/>
            </a:xfrm>
            <a:prstGeom prst="leftBracket">
              <a:avLst>
                <a:gd name="adj" fmla="val 409768"/>
              </a:avLst>
            </a:prstGeom>
            <a:ln w="22225">
              <a:solidFill>
                <a:schemeClr val="bg1">
                  <a:lumMod val="65000"/>
                </a:schemeClr>
              </a:solidFill>
            </a:ln>
            <a:effectLst>
              <a:outerShdw blurRad="190500" dist="139700" dir="18900000" algn="bl" rotWithShape="0">
                <a:prstClr val="black">
                  <a:alpha val="99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13" name="그룹 12"/>
            <p:cNvGrpSpPr/>
            <p:nvPr/>
          </p:nvGrpSpPr>
          <p:grpSpPr>
            <a:xfrm rot="494084">
              <a:off x="10784863" y="3103720"/>
              <a:ext cx="655517" cy="335577"/>
              <a:chOff x="10800274" y="2808794"/>
              <a:chExt cx="655517" cy="335577"/>
            </a:xfrm>
          </p:grpSpPr>
          <p:sp>
            <p:nvSpPr>
              <p:cNvPr id="9" name="타원 8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4" name="그룹 13"/>
            <p:cNvGrpSpPr/>
            <p:nvPr/>
          </p:nvGrpSpPr>
          <p:grpSpPr>
            <a:xfrm rot="456767">
              <a:off x="10841586" y="2629657"/>
              <a:ext cx="623976" cy="319430"/>
              <a:chOff x="10800274" y="2808794"/>
              <a:chExt cx="655517" cy="335577"/>
            </a:xfrm>
          </p:grpSpPr>
          <p:sp>
            <p:nvSpPr>
              <p:cNvPr id="15" name="타원 14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7" name="그룹 16"/>
            <p:cNvGrpSpPr/>
            <p:nvPr/>
          </p:nvGrpSpPr>
          <p:grpSpPr>
            <a:xfrm rot="741120">
              <a:off x="10864774" y="2148212"/>
              <a:ext cx="615027" cy="314849"/>
              <a:chOff x="10800274" y="2808794"/>
              <a:chExt cx="655517" cy="335577"/>
            </a:xfrm>
          </p:grpSpPr>
          <p:sp>
            <p:nvSpPr>
              <p:cNvPr id="18" name="타원 17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0" name="그룹 19"/>
            <p:cNvGrpSpPr/>
            <p:nvPr/>
          </p:nvGrpSpPr>
          <p:grpSpPr>
            <a:xfrm rot="741120">
              <a:off x="10916043" y="1698553"/>
              <a:ext cx="615027" cy="314849"/>
              <a:chOff x="10800274" y="2808794"/>
              <a:chExt cx="655517" cy="335577"/>
            </a:xfrm>
          </p:grpSpPr>
          <p:sp>
            <p:nvSpPr>
              <p:cNvPr id="21" name="타원 20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3" name="그룹 22"/>
            <p:cNvGrpSpPr/>
            <p:nvPr/>
          </p:nvGrpSpPr>
          <p:grpSpPr>
            <a:xfrm rot="1187071">
              <a:off x="11009856" y="1296467"/>
              <a:ext cx="572257" cy="292954"/>
              <a:chOff x="10800274" y="2808794"/>
              <a:chExt cx="655517" cy="335577"/>
            </a:xfrm>
          </p:grpSpPr>
          <p:sp>
            <p:nvSpPr>
              <p:cNvPr id="24" name="타원 23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5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6" name="그룹 25"/>
            <p:cNvGrpSpPr/>
            <p:nvPr/>
          </p:nvGrpSpPr>
          <p:grpSpPr>
            <a:xfrm rot="1105472">
              <a:off x="11108126" y="851449"/>
              <a:ext cx="591110" cy="302605"/>
              <a:chOff x="10800274" y="2808794"/>
              <a:chExt cx="655517" cy="335577"/>
            </a:xfrm>
          </p:grpSpPr>
          <p:sp>
            <p:nvSpPr>
              <p:cNvPr id="27" name="타원 26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9" name="그룹 28"/>
            <p:cNvGrpSpPr/>
            <p:nvPr/>
          </p:nvGrpSpPr>
          <p:grpSpPr>
            <a:xfrm rot="1362376">
              <a:off x="11204841" y="473597"/>
              <a:ext cx="564860" cy="289167"/>
              <a:chOff x="10800274" y="2808794"/>
              <a:chExt cx="655517" cy="335577"/>
            </a:xfrm>
          </p:grpSpPr>
          <p:sp>
            <p:nvSpPr>
              <p:cNvPr id="30" name="타원 29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1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2" name="그룹 31"/>
            <p:cNvGrpSpPr/>
            <p:nvPr/>
          </p:nvGrpSpPr>
          <p:grpSpPr>
            <a:xfrm rot="1706759">
              <a:off x="11362325" y="134000"/>
              <a:ext cx="541749" cy="277336"/>
              <a:chOff x="10800274" y="2808794"/>
              <a:chExt cx="655517" cy="335577"/>
            </a:xfrm>
          </p:grpSpPr>
          <p:sp>
            <p:nvSpPr>
              <p:cNvPr id="33" name="타원 32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4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5" name="그룹 34"/>
            <p:cNvGrpSpPr/>
            <p:nvPr/>
          </p:nvGrpSpPr>
          <p:grpSpPr>
            <a:xfrm rot="494084">
              <a:off x="10797403" y="3557084"/>
              <a:ext cx="655183" cy="335406"/>
              <a:chOff x="10800274" y="2808794"/>
              <a:chExt cx="655517" cy="335577"/>
            </a:xfrm>
          </p:grpSpPr>
          <p:sp>
            <p:nvSpPr>
              <p:cNvPr id="36" name="타원 35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494084">
              <a:off x="10868900" y="4013079"/>
              <a:ext cx="590761" cy="302427"/>
              <a:chOff x="10800274" y="2808794"/>
              <a:chExt cx="655517" cy="335577"/>
            </a:xfrm>
          </p:grpSpPr>
          <p:sp>
            <p:nvSpPr>
              <p:cNvPr id="39" name="타원 38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1" name="그룹 40"/>
            <p:cNvGrpSpPr/>
            <p:nvPr/>
          </p:nvGrpSpPr>
          <p:grpSpPr>
            <a:xfrm rot="494084">
              <a:off x="10925212" y="4469755"/>
              <a:ext cx="523500" cy="267994"/>
              <a:chOff x="10800274" y="2808794"/>
              <a:chExt cx="655517" cy="335577"/>
            </a:xfrm>
          </p:grpSpPr>
          <p:sp>
            <p:nvSpPr>
              <p:cNvPr id="42" name="타원 41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3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4" name="그룹 43"/>
            <p:cNvGrpSpPr/>
            <p:nvPr/>
          </p:nvGrpSpPr>
          <p:grpSpPr>
            <a:xfrm rot="494084">
              <a:off x="10954302" y="4888632"/>
              <a:ext cx="523500" cy="267994"/>
              <a:chOff x="10800274" y="2808794"/>
              <a:chExt cx="655517" cy="335577"/>
            </a:xfrm>
          </p:grpSpPr>
          <p:sp>
            <p:nvSpPr>
              <p:cNvPr id="45" name="타원 44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6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7" name="그룹 46"/>
            <p:cNvGrpSpPr/>
            <p:nvPr/>
          </p:nvGrpSpPr>
          <p:grpSpPr>
            <a:xfrm rot="264966">
              <a:off x="11016458" y="5254374"/>
              <a:ext cx="523500" cy="267994"/>
              <a:chOff x="10800274" y="2808794"/>
              <a:chExt cx="655517" cy="335577"/>
            </a:xfrm>
          </p:grpSpPr>
          <p:sp>
            <p:nvSpPr>
              <p:cNvPr id="48" name="타원 47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9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0" name="그룹 49"/>
            <p:cNvGrpSpPr/>
            <p:nvPr/>
          </p:nvGrpSpPr>
          <p:grpSpPr>
            <a:xfrm rot="270805">
              <a:off x="11138815" y="5649151"/>
              <a:ext cx="481701" cy="246596"/>
              <a:chOff x="10800274" y="2808794"/>
              <a:chExt cx="655517" cy="335577"/>
            </a:xfrm>
          </p:grpSpPr>
          <p:sp>
            <p:nvSpPr>
              <p:cNvPr id="51" name="타원 50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2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3" name="그룹 52"/>
            <p:cNvGrpSpPr/>
            <p:nvPr/>
          </p:nvGrpSpPr>
          <p:grpSpPr>
            <a:xfrm>
              <a:off x="11285504" y="6027275"/>
              <a:ext cx="418301" cy="214140"/>
              <a:chOff x="10800274" y="2808794"/>
              <a:chExt cx="655517" cy="335577"/>
            </a:xfrm>
          </p:grpSpPr>
          <p:sp>
            <p:nvSpPr>
              <p:cNvPr id="54" name="타원 53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5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6" name="그룹 55"/>
            <p:cNvGrpSpPr/>
            <p:nvPr/>
          </p:nvGrpSpPr>
          <p:grpSpPr>
            <a:xfrm rot="242306">
              <a:off x="11430348" y="6380195"/>
              <a:ext cx="352470" cy="180439"/>
              <a:chOff x="10800274" y="2808794"/>
              <a:chExt cx="655517" cy="335577"/>
            </a:xfrm>
          </p:grpSpPr>
          <p:sp>
            <p:nvSpPr>
              <p:cNvPr id="57" name="타원 56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8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9" name="그룹 58"/>
            <p:cNvGrpSpPr/>
            <p:nvPr/>
          </p:nvGrpSpPr>
          <p:grpSpPr>
            <a:xfrm>
              <a:off x="11619026" y="6646407"/>
              <a:ext cx="302677" cy="154949"/>
              <a:chOff x="10800274" y="2808794"/>
              <a:chExt cx="655517" cy="335577"/>
            </a:xfrm>
          </p:grpSpPr>
          <p:sp>
            <p:nvSpPr>
              <p:cNvPr id="60" name="타원 59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1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14" name="그룹 113"/>
            <p:cNvGrpSpPr/>
            <p:nvPr/>
          </p:nvGrpSpPr>
          <p:grpSpPr>
            <a:xfrm rot="3653666" flipH="1" flipV="1">
              <a:off x="11911991" y="139009"/>
              <a:ext cx="271890" cy="139188"/>
              <a:chOff x="10800274" y="2808794"/>
              <a:chExt cx="655517" cy="335577"/>
            </a:xfrm>
          </p:grpSpPr>
          <p:sp>
            <p:nvSpPr>
              <p:cNvPr id="115" name="타원 114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6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17" name="그룹 116"/>
            <p:cNvGrpSpPr/>
            <p:nvPr/>
          </p:nvGrpSpPr>
          <p:grpSpPr>
            <a:xfrm rot="3653666" flipH="1" flipV="1">
              <a:off x="11763802" y="438774"/>
              <a:ext cx="439468" cy="224975"/>
              <a:chOff x="10800274" y="2808794"/>
              <a:chExt cx="655517" cy="335577"/>
            </a:xfrm>
          </p:grpSpPr>
          <p:sp>
            <p:nvSpPr>
              <p:cNvPr id="118" name="타원 117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9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0" name="그룹 119"/>
            <p:cNvGrpSpPr/>
            <p:nvPr/>
          </p:nvGrpSpPr>
          <p:grpSpPr>
            <a:xfrm rot="3653666" flipH="1" flipV="1">
              <a:off x="11693597" y="789000"/>
              <a:ext cx="430536" cy="220403"/>
              <a:chOff x="10800274" y="2808794"/>
              <a:chExt cx="655517" cy="335577"/>
            </a:xfrm>
          </p:grpSpPr>
          <p:sp>
            <p:nvSpPr>
              <p:cNvPr id="121" name="타원 120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2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3" name="그룹 122"/>
            <p:cNvGrpSpPr/>
            <p:nvPr/>
          </p:nvGrpSpPr>
          <p:grpSpPr>
            <a:xfrm rot="3653666" flipH="1" flipV="1">
              <a:off x="11620796" y="1143644"/>
              <a:ext cx="499927" cy="255926"/>
              <a:chOff x="10800274" y="2808794"/>
              <a:chExt cx="655517" cy="335577"/>
            </a:xfrm>
          </p:grpSpPr>
          <p:sp>
            <p:nvSpPr>
              <p:cNvPr id="124" name="타원 123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5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6" name="그룹 125"/>
            <p:cNvGrpSpPr/>
            <p:nvPr/>
          </p:nvGrpSpPr>
          <p:grpSpPr>
            <a:xfrm rot="3653666" flipH="1" flipV="1">
              <a:off x="11545326" y="1553847"/>
              <a:ext cx="609216" cy="311874"/>
              <a:chOff x="10800274" y="2808794"/>
              <a:chExt cx="655517" cy="335577"/>
            </a:xfrm>
          </p:grpSpPr>
          <p:sp>
            <p:nvSpPr>
              <p:cNvPr id="127" name="타원 126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8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9" name="그룹 128"/>
            <p:cNvGrpSpPr/>
            <p:nvPr/>
          </p:nvGrpSpPr>
          <p:grpSpPr>
            <a:xfrm rot="3653666" flipH="1" flipV="1">
              <a:off x="11465713" y="1985268"/>
              <a:ext cx="683207" cy="349752"/>
              <a:chOff x="10800274" y="2808794"/>
              <a:chExt cx="655517" cy="335577"/>
            </a:xfrm>
          </p:grpSpPr>
          <p:sp>
            <p:nvSpPr>
              <p:cNvPr id="130" name="타원 129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1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32" name="그룹 131"/>
            <p:cNvGrpSpPr/>
            <p:nvPr/>
          </p:nvGrpSpPr>
          <p:grpSpPr>
            <a:xfrm rot="3150082" flipH="1" flipV="1">
              <a:off x="11431401" y="2458283"/>
              <a:ext cx="662085" cy="338939"/>
              <a:chOff x="10800274" y="2808794"/>
              <a:chExt cx="655517" cy="335577"/>
            </a:xfrm>
          </p:grpSpPr>
          <p:sp>
            <p:nvSpPr>
              <p:cNvPr id="133" name="타원 132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4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35" name="그룹 134"/>
            <p:cNvGrpSpPr/>
            <p:nvPr/>
          </p:nvGrpSpPr>
          <p:grpSpPr>
            <a:xfrm rot="3086342" flipH="1" flipV="1">
              <a:off x="11396643" y="2891848"/>
              <a:ext cx="662085" cy="338939"/>
              <a:chOff x="10800274" y="2808794"/>
              <a:chExt cx="655517" cy="335577"/>
            </a:xfrm>
          </p:grpSpPr>
          <p:sp>
            <p:nvSpPr>
              <p:cNvPr id="136" name="타원 135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7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38" name="그룹 137"/>
            <p:cNvGrpSpPr/>
            <p:nvPr/>
          </p:nvGrpSpPr>
          <p:grpSpPr>
            <a:xfrm rot="3086342" flipH="1" flipV="1">
              <a:off x="11406398" y="3380652"/>
              <a:ext cx="602962" cy="308673"/>
              <a:chOff x="10800274" y="2808794"/>
              <a:chExt cx="655517" cy="335577"/>
            </a:xfrm>
          </p:grpSpPr>
          <p:sp>
            <p:nvSpPr>
              <p:cNvPr id="139" name="타원 138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0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41" name="그룹 140"/>
            <p:cNvGrpSpPr/>
            <p:nvPr/>
          </p:nvGrpSpPr>
          <p:grpSpPr>
            <a:xfrm rot="3086342" flipH="1" flipV="1">
              <a:off x="11424413" y="3858317"/>
              <a:ext cx="544096" cy="278538"/>
              <a:chOff x="10800274" y="2808794"/>
              <a:chExt cx="655517" cy="335577"/>
            </a:xfrm>
          </p:grpSpPr>
          <p:sp>
            <p:nvSpPr>
              <p:cNvPr id="142" name="타원 141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3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44" name="그룹 143"/>
            <p:cNvGrpSpPr/>
            <p:nvPr/>
          </p:nvGrpSpPr>
          <p:grpSpPr>
            <a:xfrm rot="2675369" flipH="1" flipV="1">
              <a:off x="11426508" y="4297463"/>
              <a:ext cx="523070" cy="267774"/>
              <a:chOff x="10800274" y="2808794"/>
              <a:chExt cx="655517" cy="335577"/>
            </a:xfrm>
          </p:grpSpPr>
          <p:sp>
            <p:nvSpPr>
              <p:cNvPr id="145" name="타원 144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6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47" name="그룹 146"/>
            <p:cNvGrpSpPr/>
            <p:nvPr/>
          </p:nvGrpSpPr>
          <p:grpSpPr>
            <a:xfrm rot="2635173" flipH="1" flipV="1">
              <a:off x="11472040" y="4712207"/>
              <a:ext cx="463147" cy="237098"/>
              <a:chOff x="10800274" y="2808794"/>
              <a:chExt cx="655517" cy="335577"/>
            </a:xfrm>
          </p:grpSpPr>
          <p:sp>
            <p:nvSpPr>
              <p:cNvPr id="148" name="타원 147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9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50" name="그룹 149"/>
            <p:cNvGrpSpPr/>
            <p:nvPr/>
          </p:nvGrpSpPr>
          <p:grpSpPr>
            <a:xfrm rot="2266289" flipH="1" flipV="1">
              <a:off x="11500327" y="5055958"/>
              <a:ext cx="463147" cy="237098"/>
              <a:chOff x="10800274" y="2808794"/>
              <a:chExt cx="655517" cy="335577"/>
            </a:xfrm>
          </p:grpSpPr>
          <p:sp>
            <p:nvSpPr>
              <p:cNvPr id="151" name="타원 150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2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53" name="그룹 152"/>
            <p:cNvGrpSpPr/>
            <p:nvPr/>
          </p:nvGrpSpPr>
          <p:grpSpPr>
            <a:xfrm rot="2266289" flipH="1" flipV="1">
              <a:off x="11582239" y="5454040"/>
              <a:ext cx="422424" cy="216251"/>
              <a:chOff x="10800274" y="2808794"/>
              <a:chExt cx="655517" cy="335577"/>
            </a:xfrm>
          </p:grpSpPr>
          <p:sp>
            <p:nvSpPr>
              <p:cNvPr id="154" name="타원 153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5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56" name="그룹 155"/>
            <p:cNvGrpSpPr/>
            <p:nvPr/>
          </p:nvGrpSpPr>
          <p:grpSpPr>
            <a:xfrm rot="2266289" flipH="1" flipV="1">
              <a:off x="11664500" y="5845204"/>
              <a:ext cx="374275" cy="191602"/>
              <a:chOff x="10800274" y="2808794"/>
              <a:chExt cx="655517" cy="335577"/>
            </a:xfrm>
          </p:grpSpPr>
          <p:sp>
            <p:nvSpPr>
              <p:cNvPr id="157" name="타원 156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8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59" name="그룹 158"/>
            <p:cNvGrpSpPr/>
            <p:nvPr/>
          </p:nvGrpSpPr>
          <p:grpSpPr>
            <a:xfrm rot="1737690" flipH="1" flipV="1">
              <a:off x="11766803" y="6178890"/>
              <a:ext cx="320033" cy="163834"/>
              <a:chOff x="10800274" y="2808794"/>
              <a:chExt cx="655517" cy="335577"/>
            </a:xfrm>
          </p:grpSpPr>
          <p:sp>
            <p:nvSpPr>
              <p:cNvPr id="160" name="타원 159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1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62" name="그룹 161"/>
            <p:cNvGrpSpPr/>
            <p:nvPr/>
          </p:nvGrpSpPr>
          <p:grpSpPr>
            <a:xfrm rot="1554113" flipH="1" flipV="1">
              <a:off x="11893457" y="6453837"/>
              <a:ext cx="290797" cy="148867"/>
              <a:chOff x="10800274" y="2808794"/>
              <a:chExt cx="655517" cy="335577"/>
            </a:xfrm>
          </p:grpSpPr>
          <p:sp>
            <p:nvSpPr>
              <p:cNvPr id="163" name="타원 162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4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6904" y="1012352"/>
            <a:ext cx="5010849" cy="5001323"/>
          </a:xfrm>
          <a:prstGeom prst="rect">
            <a:avLst/>
          </a:prstGeom>
        </p:spPr>
      </p:pic>
      <p:graphicFrame>
        <p:nvGraphicFramePr>
          <p:cNvPr id="5" name="다이어그램 4">
            <a:extLst>
              <a:ext uri="{FF2B5EF4-FFF2-40B4-BE49-F238E27FC236}">
                <a16:creationId xmlns="" xmlns:a16="http://schemas.microsoft.com/office/drawing/2014/main" id="{B2156F27-7B9E-4F09-9ED4-C32D37F824B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46918595"/>
              </p:ext>
            </p:extLst>
          </p:nvPr>
        </p:nvGraphicFramePr>
        <p:xfrm>
          <a:off x="4442435" y="1609345"/>
          <a:ext cx="5669094" cy="42394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8" name="TextBox 107"/>
          <p:cNvSpPr txBox="1"/>
          <p:nvPr/>
        </p:nvSpPr>
        <p:spPr>
          <a:xfrm>
            <a:off x="487878" y="302161"/>
            <a:ext cx="3974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B50B23"/>
                </a:solidFill>
              </a:rPr>
              <a:t>데이터 탐색 </a:t>
            </a:r>
            <a:r>
              <a:rPr lang="en-US" altLang="ko-KR" b="1" dirty="0" smtClean="0">
                <a:solidFill>
                  <a:srgbClr val="B50B23"/>
                </a:solidFill>
              </a:rPr>
              <a:t>- EDA</a:t>
            </a:r>
            <a:endParaRPr lang="ko-KR" altLang="en-US" b="1" dirty="0">
              <a:solidFill>
                <a:srgbClr val="B50B2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4260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90" y="932824"/>
            <a:ext cx="4754897" cy="5278984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10784863" y="0"/>
            <a:ext cx="1407137" cy="6858000"/>
            <a:chOff x="10784863" y="0"/>
            <a:chExt cx="1407137" cy="6858000"/>
          </a:xfrm>
        </p:grpSpPr>
        <p:sp>
          <p:nvSpPr>
            <p:cNvPr id="10" name="왼쪽 대괄호 9"/>
            <p:cNvSpPr/>
            <p:nvPr/>
          </p:nvSpPr>
          <p:spPr>
            <a:xfrm>
              <a:off x="11355185" y="0"/>
              <a:ext cx="836815" cy="6858000"/>
            </a:xfrm>
            <a:prstGeom prst="leftBracket">
              <a:avLst>
                <a:gd name="adj" fmla="val 409768"/>
              </a:avLst>
            </a:prstGeom>
            <a:ln w="22225">
              <a:solidFill>
                <a:schemeClr val="bg1">
                  <a:lumMod val="65000"/>
                </a:schemeClr>
              </a:solidFill>
            </a:ln>
            <a:effectLst>
              <a:outerShdw blurRad="190500" dist="139700" dir="18900000" algn="bl" rotWithShape="0">
                <a:prstClr val="black">
                  <a:alpha val="99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13" name="그룹 12"/>
            <p:cNvGrpSpPr/>
            <p:nvPr/>
          </p:nvGrpSpPr>
          <p:grpSpPr>
            <a:xfrm rot="494084">
              <a:off x="10784863" y="3103720"/>
              <a:ext cx="655517" cy="335577"/>
              <a:chOff x="10800274" y="2808794"/>
              <a:chExt cx="655517" cy="335577"/>
            </a:xfrm>
          </p:grpSpPr>
          <p:sp>
            <p:nvSpPr>
              <p:cNvPr id="9" name="타원 8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4" name="그룹 13"/>
            <p:cNvGrpSpPr/>
            <p:nvPr/>
          </p:nvGrpSpPr>
          <p:grpSpPr>
            <a:xfrm rot="456767">
              <a:off x="10841586" y="2629657"/>
              <a:ext cx="623976" cy="319430"/>
              <a:chOff x="10800274" y="2808794"/>
              <a:chExt cx="655517" cy="335577"/>
            </a:xfrm>
          </p:grpSpPr>
          <p:sp>
            <p:nvSpPr>
              <p:cNvPr id="15" name="타원 14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7" name="그룹 16"/>
            <p:cNvGrpSpPr/>
            <p:nvPr/>
          </p:nvGrpSpPr>
          <p:grpSpPr>
            <a:xfrm rot="741120">
              <a:off x="10864774" y="2148212"/>
              <a:ext cx="615027" cy="314849"/>
              <a:chOff x="10800274" y="2808794"/>
              <a:chExt cx="655517" cy="335577"/>
            </a:xfrm>
          </p:grpSpPr>
          <p:sp>
            <p:nvSpPr>
              <p:cNvPr id="18" name="타원 17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0" name="그룹 19"/>
            <p:cNvGrpSpPr/>
            <p:nvPr/>
          </p:nvGrpSpPr>
          <p:grpSpPr>
            <a:xfrm rot="741120">
              <a:off x="10916043" y="1698553"/>
              <a:ext cx="615027" cy="314849"/>
              <a:chOff x="10800274" y="2808794"/>
              <a:chExt cx="655517" cy="335577"/>
            </a:xfrm>
          </p:grpSpPr>
          <p:sp>
            <p:nvSpPr>
              <p:cNvPr id="21" name="타원 20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3" name="그룹 22"/>
            <p:cNvGrpSpPr/>
            <p:nvPr/>
          </p:nvGrpSpPr>
          <p:grpSpPr>
            <a:xfrm rot="1187071">
              <a:off x="11009856" y="1296467"/>
              <a:ext cx="572257" cy="292954"/>
              <a:chOff x="10800274" y="2808794"/>
              <a:chExt cx="655517" cy="335577"/>
            </a:xfrm>
          </p:grpSpPr>
          <p:sp>
            <p:nvSpPr>
              <p:cNvPr id="24" name="타원 23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5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6" name="그룹 25"/>
            <p:cNvGrpSpPr/>
            <p:nvPr/>
          </p:nvGrpSpPr>
          <p:grpSpPr>
            <a:xfrm rot="1105472">
              <a:off x="11108126" y="851449"/>
              <a:ext cx="591110" cy="302605"/>
              <a:chOff x="10800274" y="2808794"/>
              <a:chExt cx="655517" cy="335577"/>
            </a:xfrm>
          </p:grpSpPr>
          <p:sp>
            <p:nvSpPr>
              <p:cNvPr id="27" name="타원 26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9" name="그룹 28"/>
            <p:cNvGrpSpPr/>
            <p:nvPr/>
          </p:nvGrpSpPr>
          <p:grpSpPr>
            <a:xfrm rot="1362376">
              <a:off x="11204841" y="473597"/>
              <a:ext cx="564860" cy="289167"/>
              <a:chOff x="10800274" y="2808794"/>
              <a:chExt cx="655517" cy="335577"/>
            </a:xfrm>
          </p:grpSpPr>
          <p:sp>
            <p:nvSpPr>
              <p:cNvPr id="30" name="타원 29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1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2" name="그룹 31"/>
            <p:cNvGrpSpPr/>
            <p:nvPr/>
          </p:nvGrpSpPr>
          <p:grpSpPr>
            <a:xfrm rot="1706759">
              <a:off x="11362325" y="134000"/>
              <a:ext cx="541749" cy="277336"/>
              <a:chOff x="10800274" y="2808794"/>
              <a:chExt cx="655517" cy="335577"/>
            </a:xfrm>
          </p:grpSpPr>
          <p:sp>
            <p:nvSpPr>
              <p:cNvPr id="33" name="타원 32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4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5" name="그룹 34"/>
            <p:cNvGrpSpPr/>
            <p:nvPr/>
          </p:nvGrpSpPr>
          <p:grpSpPr>
            <a:xfrm rot="494084">
              <a:off x="10797403" y="3557084"/>
              <a:ext cx="655183" cy="335406"/>
              <a:chOff x="10800274" y="2808794"/>
              <a:chExt cx="655517" cy="335577"/>
            </a:xfrm>
          </p:grpSpPr>
          <p:sp>
            <p:nvSpPr>
              <p:cNvPr id="36" name="타원 35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494084">
              <a:off x="10868900" y="4013079"/>
              <a:ext cx="590761" cy="302427"/>
              <a:chOff x="10800274" y="2808794"/>
              <a:chExt cx="655517" cy="335577"/>
            </a:xfrm>
          </p:grpSpPr>
          <p:sp>
            <p:nvSpPr>
              <p:cNvPr id="39" name="타원 38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1" name="그룹 40"/>
            <p:cNvGrpSpPr/>
            <p:nvPr/>
          </p:nvGrpSpPr>
          <p:grpSpPr>
            <a:xfrm rot="494084">
              <a:off x="10925212" y="4469755"/>
              <a:ext cx="523500" cy="267994"/>
              <a:chOff x="10800274" y="2808794"/>
              <a:chExt cx="655517" cy="335577"/>
            </a:xfrm>
          </p:grpSpPr>
          <p:sp>
            <p:nvSpPr>
              <p:cNvPr id="42" name="타원 41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3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4" name="그룹 43"/>
            <p:cNvGrpSpPr/>
            <p:nvPr/>
          </p:nvGrpSpPr>
          <p:grpSpPr>
            <a:xfrm rot="494084">
              <a:off x="10954302" y="4888632"/>
              <a:ext cx="523500" cy="267994"/>
              <a:chOff x="10800274" y="2808794"/>
              <a:chExt cx="655517" cy="335577"/>
            </a:xfrm>
          </p:grpSpPr>
          <p:sp>
            <p:nvSpPr>
              <p:cNvPr id="45" name="타원 44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6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7" name="그룹 46"/>
            <p:cNvGrpSpPr/>
            <p:nvPr/>
          </p:nvGrpSpPr>
          <p:grpSpPr>
            <a:xfrm rot="264966">
              <a:off x="11016458" y="5254374"/>
              <a:ext cx="523500" cy="267994"/>
              <a:chOff x="10800274" y="2808794"/>
              <a:chExt cx="655517" cy="335577"/>
            </a:xfrm>
          </p:grpSpPr>
          <p:sp>
            <p:nvSpPr>
              <p:cNvPr id="48" name="타원 47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9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0" name="그룹 49"/>
            <p:cNvGrpSpPr/>
            <p:nvPr/>
          </p:nvGrpSpPr>
          <p:grpSpPr>
            <a:xfrm rot="270805">
              <a:off x="11138815" y="5649151"/>
              <a:ext cx="481701" cy="246596"/>
              <a:chOff x="10800274" y="2808794"/>
              <a:chExt cx="655517" cy="335577"/>
            </a:xfrm>
          </p:grpSpPr>
          <p:sp>
            <p:nvSpPr>
              <p:cNvPr id="51" name="타원 50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2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3" name="그룹 52"/>
            <p:cNvGrpSpPr/>
            <p:nvPr/>
          </p:nvGrpSpPr>
          <p:grpSpPr>
            <a:xfrm>
              <a:off x="11285504" y="6027275"/>
              <a:ext cx="418301" cy="214140"/>
              <a:chOff x="10800274" y="2808794"/>
              <a:chExt cx="655517" cy="335577"/>
            </a:xfrm>
          </p:grpSpPr>
          <p:sp>
            <p:nvSpPr>
              <p:cNvPr id="54" name="타원 53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5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6" name="그룹 55"/>
            <p:cNvGrpSpPr/>
            <p:nvPr/>
          </p:nvGrpSpPr>
          <p:grpSpPr>
            <a:xfrm rot="242306">
              <a:off x="11430348" y="6380195"/>
              <a:ext cx="352470" cy="180439"/>
              <a:chOff x="10800274" y="2808794"/>
              <a:chExt cx="655517" cy="335577"/>
            </a:xfrm>
          </p:grpSpPr>
          <p:sp>
            <p:nvSpPr>
              <p:cNvPr id="57" name="타원 56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8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9" name="그룹 58"/>
            <p:cNvGrpSpPr/>
            <p:nvPr/>
          </p:nvGrpSpPr>
          <p:grpSpPr>
            <a:xfrm>
              <a:off x="11619026" y="6646407"/>
              <a:ext cx="302677" cy="154949"/>
              <a:chOff x="10800274" y="2808794"/>
              <a:chExt cx="655517" cy="335577"/>
            </a:xfrm>
          </p:grpSpPr>
          <p:sp>
            <p:nvSpPr>
              <p:cNvPr id="60" name="타원 59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1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14" name="그룹 113"/>
            <p:cNvGrpSpPr/>
            <p:nvPr/>
          </p:nvGrpSpPr>
          <p:grpSpPr>
            <a:xfrm rot="3653666" flipH="1" flipV="1">
              <a:off x="11911991" y="139009"/>
              <a:ext cx="271890" cy="139188"/>
              <a:chOff x="10800274" y="2808794"/>
              <a:chExt cx="655517" cy="335577"/>
            </a:xfrm>
          </p:grpSpPr>
          <p:sp>
            <p:nvSpPr>
              <p:cNvPr id="115" name="타원 114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6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17" name="그룹 116"/>
            <p:cNvGrpSpPr/>
            <p:nvPr/>
          </p:nvGrpSpPr>
          <p:grpSpPr>
            <a:xfrm rot="3653666" flipH="1" flipV="1">
              <a:off x="11763802" y="438774"/>
              <a:ext cx="439468" cy="224975"/>
              <a:chOff x="10800274" y="2808794"/>
              <a:chExt cx="655517" cy="335577"/>
            </a:xfrm>
          </p:grpSpPr>
          <p:sp>
            <p:nvSpPr>
              <p:cNvPr id="118" name="타원 117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9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0" name="그룹 119"/>
            <p:cNvGrpSpPr/>
            <p:nvPr/>
          </p:nvGrpSpPr>
          <p:grpSpPr>
            <a:xfrm rot="3653666" flipH="1" flipV="1">
              <a:off x="11693597" y="789000"/>
              <a:ext cx="430536" cy="220403"/>
              <a:chOff x="10800274" y="2808794"/>
              <a:chExt cx="655517" cy="335577"/>
            </a:xfrm>
          </p:grpSpPr>
          <p:sp>
            <p:nvSpPr>
              <p:cNvPr id="121" name="타원 120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2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3" name="그룹 122"/>
            <p:cNvGrpSpPr/>
            <p:nvPr/>
          </p:nvGrpSpPr>
          <p:grpSpPr>
            <a:xfrm rot="3653666" flipH="1" flipV="1">
              <a:off x="11620796" y="1143644"/>
              <a:ext cx="499927" cy="255926"/>
              <a:chOff x="10800274" y="2808794"/>
              <a:chExt cx="655517" cy="335577"/>
            </a:xfrm>
          </p:grpSpPr>
          <p:sp>
            <p:nvSpPr>
              <p:cNvPr id="124" name="타원 123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5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6" name="그룹 125"/>
            <p:cNvGrpSpPr/>
            <p:nvPr/>
          </p:nvGrpSpPr>
          <p:grpSpPr>
            <a:xfrm rot="3653666" flipH="1" flipV="1">
              <a:off x="11545326" y="1553847"/>
              <a:ext cx="609216" cy="311874"/>
              <a:chOff x="10800274" y="2808794"/>
              <a:chExt cx="655517" cy="335577"/>
            </a:xfrm>
          </p:grpSpPr>
          <p:sp>
            <p:nvSpPr>
              <p:cNvPr id="127" name="타원 126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8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9" name="그룹 128"/>
            <p:cNvGrpSpPr/>
            <p:nvPr/>
          </p:nvGrpSpPr>
          <p:grpSpPr>
            <a:xfrm rot="3653666" flipH="1" flipV="1">
              <a:off x="11465713" y="1985268"/>
              <a:ext cx="683207" cy="349752"/>
              <a:chOff x="10800274" y="2808794"/>
              <a:chExt cx="655517" cy="335577"/>
            </a:xfrm>
          </p:grpSpPr>
          <p:sp>
            <p:nvSpPr>
              <p:cNvPr id="130" name="타원 129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1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32" name="그룹 131"/>
            <p:cNvGrpSpPr/>
            <p:nvPr/>
          </p:nvGrpSpPr>
          <p:grpSpPr>
            <a:xfrm rot="3150082" flipH="1" flipV="1">
              <a:off x="11431401" y="2458283"/>
              <a:ext cx="662085" cy="338939"/>
              <a:chOff x="10800274" y="2808794"/>
              <a:chExt cx="655517" cy="335577"/>
            </a:xfrm>
          </p:grpSpPr>
          <p:sp>
            <p:nvSpPr>
              <p:cNvPr id="133" name="타원 132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4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35" name="그룹 134"/>
            <p:cNvGrpSpPr/>
            <p:nvPr/>
          </p:nvGrpSpPr>
          <p:grpSpPr>
            <a:xfrm rot="3086342" flipH="1" flipV="1">
              <a:off x="11396643" y="2891848"/>
              <a:ext cx="662085" cy="338939"/>
              <a:chOff x="10800274" y="2808794"/>
              <a:chExt cx="655517" cy="335577"/>
            </a:xfrm>
          </p:grpSpPr>
          <p:sp>
            <p:nvSpPr>
              <p:cNvPr id="136" name="타원 135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7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38" name="그룹 137"/>
            <p:cNvGrpSpPr/>
            <p:nvPr/>
          </p:nvGrpSpPr>
          <p:grpSpPr>
            <a:xfrm rot="3086342" flipH="1" flipV="1">
              <a:off x="11406398" y="3380652"/>
              <a:ext cx="602962" cy="308673"/>
              <a:chOff x="10800274" y="2808794"/>
              <a:chExt cx="655517" cy="335577"/>
            </a:xfrm>
          </p:grpSpPr>
          <p:sp>
            <p:nvSpPr>
              <p:cNvPr id="139" name="타원 138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0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41" name="그룹 140"/>
            <p:cNvGrpSpPr/>
            <p:nvPr/>
          </p:nvGrpSpPr>
          <p:grpSpPr>
            <a:xfrm rot="3086342" flipH="1" flipV="1">
              <a:off x="11424413" y="3858317"/>
              <a:ext cx="544096" cy="278538"/>
              <a:chOff x="10800274" y="2808794"/>
              <a:chExt cx="655517" cy="335577"/>
            </a:xfrm>
          </p:grpSpPr>
          <p:sp>
            <p:nvSpPr>
              <p:cNvPr id="142" name="타원 141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3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44" name="그룹 143"/>
            <p:cNvGrpSpPr/>
            <p:nvPr/>
          </p:nvGrpSpPr>
          <p:grpSpPr>
            <a:xfrm rot="2675369" flipH="1" flipV="1">
              <a:off x="11426508" y="4297463"/>
              <a:ext cx="523070" cy="267774"/>
              <a:chOff x="10800274" y="2808794"/>
              <a:chExt cx="655517" cy="335577"/>
            </a:xfrm>
          </p:grpSpPr>
          <p:sp>
            <p:nvSpPr>
              <p:cNvPr id="145" name="타원 144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6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47" name="그룹 146"/>
            <p:cNvGrpSpPr/>
            <p:nvPr/>
          </p:nvGrpSpPr>
          <p:grpSpPr>
            <a:xfrm rot="2635173" flipH="1" flipV="1">
              <a:off x="11472040" y="4712207"/>
              <a:ext cx="463147" cy="237098"/>
              <a:chOff x="10800274" y="2808794"/>
              <a:chExt cx="655517" cy="335577"/>
            </a:xfrm>
          </p:grpSpPr>
          <p:sp>
            <p:nvSpPr>
              <p:cNvPr id="148" name="타원 147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9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50" name="그룹 149"/>
            <p:cNvGrpSpPr/>
            <p:nvPr/>
          </p:nvGrpSpPr>
          <p:grpSpPr>
            <a:xfrm rot="2266289" flipH="1" flipV="1">
              <a:off x="11500327" y="5055958"/>
              <a:ext cx="463147" cy="237098"/>
              <a:chOff x="10800274" y="2808794"/>
              <a:chExt cx="655517" cy="335577"/>
            </a:xfrm>
          </p:grpSpPr>
          <p:sp>
            <p:nvSpPr>
              <p:cNvPr id="151" name="타원 150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2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53" name="그룹 152"/>
            <p:cNvGrpSpPr/>
            <p:nvPr/>
          </p:nvGrpSpPr>
          <p:grpSpPr>
            <a:xfrm rot="2266289" flipH="1" flipV="1">
              <a:off x="11582239" y="5454040"/>
              <a:ext cx="422424" cy="216251"/>
              <a:chOff x="10800274" y="2808794"/>
              <a:chExt cx="655517" cy="335577"/>
            </a:xfrm>
          </p:grpSpPr>
          <p:sp>
            <p:nvSpPr>
              <p:cNvPr id="154" name="타원 153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5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56" name="그룹 155"/>
            <p:cNvGrpSpPr/>
            <p:nvPr/>
          </p:nvGrpSpPr>
          <p:grpSpPr>
            <a:xfrm rot="2266289" flipH="1" flipV="1">
              <a:off x="11664500" y="5845204"/>
              <a:ext cx="374275" cy="191602"/>
              <a:chOff x="10800274" y="2808794"/>
              <a:chExt cx="655517" cy="335577"/>
            </a:xfrm>
          </p:grpSpPr>
          <p:sp>
            <p:nvSpPr>
              <p:cNvPr id="157" name="타원 156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8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59" name="그룹 158"/>
            <p:cNvGrpSpPr/>
            <p:nvPr/>
          </p:nvGrpSpPr>
          <p:grpSpPr>
            <a:xfrm rot="1737690" flipH="1" flipV="1">
              <a:off x="11766803" y="6178890"/>
              <a:ext cx="320033" cy="163834"/>
              <a:chOff x="10800274" y="2808794"/>
              <a:chExt cx="655517" cy="335577"/>
            </a:xfrm>
          </p:grpSpPr>
          <p:sp>
            <p:nvSpPr>
              <p:cNvPr id="160" name="타원 159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1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62" name="그룹 161"/>
            <p:cNvGrpSpPr/>
            <p:nvPr/>
          </p:nvGrpSpPr>
          <p:grpSpPr>
            <a:xfrm rot="1554113" flipH="1" flipV="1">
              <a:off x="11893457" y="6453837"/>
              <a:ext cx="290797" cy="148867"/>
              <a:chOff x="10800274" y="2808794"/>
              <a:chExt cx="655517" cy="335577"/>
            </a:xfrm>
          </p:grpSpPr>
          <p:sp>
            <p:nvSpPr>
              <p:cNvPr id="163" name="타원 162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4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graphicFrame>
        <p:nvGraphicFramePr>
          <p:cNvPr id="5" name="다이어그램 4">
            <a:extLst>
              <a:ext uri="{FF2B5EF4-FFF2-40B4-BE49-F238E27FC236}">
                <a16:creationId xmlns="" xmlns:a16="http://schemas.microsoft.com/office/drawing/2014/main" id="{B2156F27-7B9E-4F09-9ED4-C32D37F824B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44539612"/>
              </p:ext>
            </p:extLst>
          </p:nvPr>
        </p:nvGraphicFramePr>
        <p:xfrm>
          <a:off x="4452160" y="1609345"/>
          <a:ext cx="5669094" cy="42394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65" name="TextBox 164"/>
          <p:cNvSpPr txBox="1"/>
          <p:nvPr/>
        </p:nvSpPr>
        <p:spPr>
          <a:xfrm>
            <a:off x="487878" y="302161"/>
            <a:ext cx="3974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B50B23"/>
                </a:solidFill>
              </a:rPr>
              <a:t>데이터 탐색 </a:t>
            </a:r>
            <a:r>
              <a:rPr lang="en-US" altLang="ko-KR" b="1" dirty="0" smtClean="0">
                <a:solidFill>
                  <a:srgbClr val="B50B23"/>
                </a:solidFill>
              </a:rPr>
              <a:t>- EDA</a:t>
            </a:r>
            <a:endParaRPr lang="ko-KR" altLang="en-US" b="1" dirty="0">
              <a:solidFill>
                <a:srgbClr val="B50B2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5651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Box 5"/>
          <p:cNvSpPr txBox="1">
            <a:spLocks noChangeArrowheads="1"/>
          </p:cNvSpPr>
          <p:nvPr/>
        </p:nvSpPr>
        <p:spPr bwMode="auto">
          <a:xfrm>
            <a:off x="2294589" y="3533131"/>
            <a:ext cx="3217961" cy="7694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9" tIns="45709" rIns="91419" bIns="45709" numCol="1" anchor="t" anchorCtr="0" compatLnSpc="1">
            <a:prstTxWarp prst="textNoShape">
              <a:avLst/>
            </a:prstTxWarp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4400" b="1" dirty="0">
                <a:solidFill>
                  <a:schemeClr val="bg1"/>
                </a:solidFill>
                <a:latin typeface="+mj-lt"/>
                <a:cs typeface="굴림" pitchFamily="50" charset="-127"/>
              </a:rPr>
              <a:t>목차</a:t>
            </a:r>
            <a:endParaRPr kumimoji="1" lang="en-US" altLang="ko-KR" sz="4400" b="1" dirty="0">
              <a:solidFill>
                <a:schemeClr val="bg1"/>
              </a:solidFill>
              <a:latin typeface="+mj-lt"/>
              <a:cs typeface="굴림" pitchFamily="50" charset="-127"/>
            </a:endParaRPr>
          </a:p>
        </p:txBody>
      </p:sp>
      <p:sp>
        <p:nvSpPr>
          <p:cNvPr id="12" name="Text Box 9"/>
          <p:cNvSpPr txBox="1">
            <a:spLocks noChangeArrowheads="1"/>
          </p:cNvSpPr>
          <p:nvPr/>
        </p:nvSpPr>
        <p:spPr bwMode="auto">
          <a:xfrm>
            <a:off x="7140770" y="1824982"/>
            <a:ext cx="3743549" cy="34162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9" tIns="45709" rIns="91419" bIns="45709" numCol="1" anchor="t" anchorCtr="0" compatLnSpc="1">
            <a:prstTxWarp prst="textNoShape">
              <a:avLst/>
            </a:prstTxWarp>
            <a:spAutoFit/>
          </a:bodyPr>
          <a:lstStyle/>
          <a:p>
            <a:pPr indent="-228554" defTabSz="914217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kumimoji="1" lang="en-US" altLang="ko-KR" dirty="0">
                <a:solidFill>
                  <a:schemeClr val="bg1"/>
                </a:solidFill>
                <a:latin typeface="+mj-lt"/>
                <a:cs typeface="굴림" pitchFamily="50" charset="-127"/>
              </a:rPr>
              <a:t> </a:t>
            </a:r>
            <a:r>
              <a:rPr kumimoji="1" lang="ko-KR" altLang="en-US" dirty="0" smtClean="0">
                <a:solidFill>
                  <a:schemeClr val="bg1"/>
                </a:solidFill>
                <a:latin typeface="+mj-lt"/>
                <a:cs typeface="굴림" pitchFamily="50" charset="-127"/>
              </a:rPr>
              <a:t>주제 선정</a:t>
            </a:r>
            <a:endParaRPr kumimoji="1" lang="en-US" altLang="ko-KR" dirty="0">
              <a:solidFill>
                <a:schemeClr val="bg1"/>
              </a:solidFill>
              <a:latin typeface="+mj-lt"/>
              <a:cs typeface="굴림" pitchFamily="50" charset="-127"/>
            </a:endParaRPr>
          </a:p>
          <a:p>
            <a:pPr indent="-228554" defTabSz="914217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kumimoji="1" lang="en-US" altLang="ko-KR" dirty="0">
                <a:solidFill>
                  <a:schemeClr val="bg1"/>
                </a:solidFill>
                <a:latin typeface="+mj-lt"/>
                <a:cs typeface="굴림" pitchFamily="50" charset="-127"/>
              </a:rPr>
              <a:t> </a:t>
            </a:r>
            <a:r>
              <a:rPr kumimoji="1" lang="ko-KR" altLang="en-US" dirty="0" smtClean="0">
                <a:solidFill>
                  <a:schemeClr val="bg1"/>
                </a:solidFill>
                <a:latin typeface="+mj-lt"/>
                <a:cs typeface="굴림" pitchFamily="50" charset="-127"/>
              </a:rPr>
              <a:t>데이터 탐색</a:t>
            </a:r>
            <a:endParaRPr kumimoji="1" lang="en-US" altLang="ko-KR" dirty="0">
              <a:solidFill>
                <a:schemeClr val="bg1"/>
              </a:solidFill>
              <a:latin typeface="+mj-lt"/>
              <a:cs typeface="굴림" pitchFamily="50" charset="-127"/>
            </a:endParaRPr>
          </a:p>
          <a:p>
            <a:pPr indent="-228554" defTabSz="914217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kumimoji="1" lang="en-US" altLang="ko-KR" dirty="0">
                <a:solidFill>
                  <a:schemeClr val="bg1"/>
                </a:solidFill>
                <a:latin typeface="+mj-lt"/>
                <a:cs typeface="굴림" pitchFamily="50" charset="-127"/>
              </a:rPr>
              <a:t> </a:t>
            </a:r>
            <a:r>
              <a:rPr kumimoji="1" lang="ko-KR" altLang="en-US" dirty="0" smtClean="0">
                <a:solidFill>
                  <a:schemeClr val="bg1"/>
                </a:solidFill>
                <a:latin typeface="+mj-lt"/>
                <a:cs typeface="굴림" pitchFamily="50" charset="-127"/>
              </a:rPr>
              <a:t>머신 러닝</a:t>
            </a:r>
            <a:endParaRPr kumimoji="1" lang="en-US" altLang="ko-KR" dirty="0">
              <a:solidFill>
                <a:schemeClr val="bg1"/>
              </a:solidFill>
              <a:latin typeface="+mj-lt"/>
              <a:cs typeface="굴림" pitchFamily="50" charset="-127"/>
            </a:endParaRPr>
          </a:p>
          <a:p>
            <a:pPr indent="-228554" defTabSz="914217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kumimoji="1" lang="ko-KR" altLang="en-US" dirty="0" smtClean="0">
                <a:solidFill>
                  <a:schemeClr val="bg1"/>
                </a:solidFill>
                <a:latin typeface="+mj-lt"/>
                <a:cs typeface="굴림" pitchFamily="50" charset="-127"/>
              </a:rPr>
              <a:t> </a:t>
            </a:r>
            <a:r>
              <a:rPr kumimoji="1" lang="ko-KR" altLang="en-US" dirty="0" err="1" smtClean="0">
                <a:solidFill>
                  <a:schemeClr val="bg1"/>
                </a:solidFill>
                <a:latin typeface="+mj-lt"/>
                <a:cs typeface="굴림" pitchFamily="50" charset="-127"/>
              </a:rPr>
              <a:t>딥</a:t>
            </a:r>
            <a:r>
              <a:rPr kumimoji="1" lang="ko-KR" altLang="en-US" dirty="0" smtClean="0">
                <a:solidFill>
                  <a:schemeClr val="bg1"/>
                </a:solidFill>
                <a:latin typeface="+mj-lt"/>
                <a:cs typeface="굴림" pitchFamily="50" charset="-127"/>
              </a:rPr>
              <a:t> 러닝</a:t>
            </a:r>
            <a:endParaRPr kumimoji="1" lang="en-US" altLang="ko-KR" dirty="0">
              <a:solidFill>
                <a:schemeClr val="bg1"/>
              </a:solidFill>
              <a:latin typeface="+mj-lt"/>
              <a:cs typeface="굴림" pitchFamily="50" charset="-127"/>
            </a:endParaRPr>
          </a:p>
          <a:p>
            <a:pPr indent="-228554" defTabSz="914217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kumimoji="1" lang="ko-KR" altLang="en-US" dirty="0" smtClean="0">
                <a:solidFill>
                  <a:schemeClr val="bg1"/>
                </a:solidFill>
                <a:latin typeface="+mj-lt"/>
                <a:cs typeface="굴림" pitchFamily="50" charset="-127"/>
              </a:rPr>
              <a:t> 텍스트 </a:t>
            </a:r>
            <a:r>
              <a:rPr kumimoji="1" lang="ko-KR" altLang="en-US" dirty="0" err="1" smtClean="0">
                <a:solidFill>
                  <a:schemeClr val="bg1"/>
                </a:solidFill>
                <a:latin typeface="+mj-lt"/>
                <a:cs typeface="굴림" pitchFamily="50" charset="-127"/>
              </a:rPr>
              <a:t>마이닝</a:t>
            </a:r>
            <a:endParaRPr kumimoji="1" lang="en-US" altLang="ko-KR" dirty="0" smtClean="0">
              <a:solidFill>
                <a:schemeClr val="bg1"/>
              </a:solidFill>
              <a:latin typeface="+mj-lt"/>
              <a:cs typeface="굴림" pitchFamily="50" charset="-127"/>
            </a:endParaRPr>
          </a:p>
          <a:p>
            <a:pPr indent="-228554" defTabSz="914217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kumimoji="1" lang="ko-KR" altLang="en-US" dirty="0" smtClean="0">
                <a:solidFill>
                  <a:schemeClr val="bg1"/>
                </a:solidFill>
                <a:latin typeface="+mj-lt"/>
                <a:cs typeface="굴림" pitchFamily="50" charset="-127"/>
              </a:rPr>
              <a:t> 결론</a:t>
            </a:r>
            <a:endParaRPr kumimoji="1" lang="en-US" altLang="ko-KR" dirty="0">
              <a:solidFill>
                <a:schemeClr val="bg1"/>
              </a:solidFill>
              <a:latin typeface="+mj-lt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2574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0784863" y="0"/>
            <a:ext cx="1407137" cy="6858000"/>
            <a:chOff x="10784863" y="0"/>
            <a:chExt cx="1407137" cy="6858000"/>
          </a:xfrm>
        </p:grpSpPr>
        <p:sp>
          <p:nvSpPr>
            <p:cNvPr id="10" name="왼쪽 대괄호 9"/>
            <p:cNvSpPr/>
            <p:nvPr/>
          </p:nvSpPr>
          <p:spPr>
            <a:xfrm>
              <a:off x="11355185" y="0"/>
              <a:ext cx="836815" cy="6858000"/>
            </a:xfrm>
            <a:prstGeom prst="leftBracket">
              <a:avLst>
                <a:gd name="adj" fmla="val 409768"/>
              </a:avLst>
            </a:prstGeom>
            <a:ln w="22225">
              <a:solidFill>
                <a:schemeClr val="bg1">
                  <a:lumMod val="65000"/>
                </a:schemeClr>
              </a:solidFill>
            </a:ln>
            <a:effectLst>
              <a:outerShdw blurRad="190500" dist="139700" dir="18900000" algn="bl" rotWithShape="0">
                <a:prstClr val="black">
                  <a:alpha val="99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13" name="그룹 12"/>
            <p:cNvGrpSpPr/>
            <p:nvPr/>
          </p:nvGrpSpPr>
          <p:grpSpPr>
            <a:xfrm rot="494084">
              <a:off x="10784863" y="3103720"/>
              <a:ext cx="655517" cy="335577"/>
              <a:chOff x="10800274" y="2808794"/>
              <a:chExt cx="655517" cy="335577"/>
            </a:xfrm>
          </p:grpSpPr>
          <p:sp>
            <p:nvSpPr>
              <p:cNvPr id="9" name="타원 8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4" name="그룹 13"/>
            <p:cNvGrpSpPr/>
            <p:nvPr/>
          </p:nvGrpSpPr>
          <p:grpSpPr>
            <a:xfrm rot="456767">
              <a:off x="10841586" y="2629657"/>
              <a:ext cx="623976" cy="319430"/>
              <a:chOff x="10800274" y="2808794"/>
              <a:chExt cx="655517" cy="335577"/>
            </a:xfrm>
          </p:grpSpPr>
          <p:sp>
            <p:nvSpPr>
              <p:cNvPr id="15" name="타원 14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7" name="그룹 16"/>
            <p:cNvGrpSpPr/>
            <p:nvPr/>
          </p:nvGrpSpPr>
          <p:grpSpPr>
            <a:xfrm rot="741120">
              <a:off x="10864774" y="2148212"/>
              <a:ext cx="615027" cy="314849"/>
              <a:chOff x="10800274" y="2808794"/>
              <a:chExt cx="655517" cy="335577"/>
            </a:xfrm>
          </p:grpSpPr>
          <p:sp>
            <p:nvSpPr>
              <p:cNvPr id="18" name="타원 17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0" name="그룹 19"/>
            <p:cNvGrpSpPr/>
            <p:nvPr/>
          </p:nvGrpSpPr>
          <p:grpSpPr>
            <a:xfrm rot="741120">
              <a:off x="10916043" y="1698553"/>
              <a:ext cx="615027" cy="314849"/>
              <a:chOff x="10800274" y="2808794"/>
              <a:chExt cx="655517" cy="335577"/>
            </a:xfrm>
          </p:grpSpPr>
          <p:sp>
            <p:nvSpPr>
              <p:cNvPr id="21" name="타원 20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3" name="그룹 22"/>
            <p:cNvGrpSpPr/>
            <p:nvPr/>
          </p:nvGrpSpPr>
          <p:grpSpPr>
            <a:xfrm rot="1187071">
              <a:off x="11009856" y="1296467"/>
              <a:ext cx="572257" cy="292954"/>
              <a:chOff x="10800274" y="2808794"/>
              <a:chExt cx="655517" cy="335577"/>
            </a:xfrm>
          </p:grpSpPr>
          <p:sp>
            <p:nvSpPr>
              <p:cNvPr id="24" name="타원 23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5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6" name="그룹 25"/>
            <p:cNvGrpSpPr/>
            <p:nvPr/>
          </p:nvGrpSpPr>
          <p:grpSpPr>
            <a:xfrm rot="1105472">
              <a:off x="11108126" y="851449"/>
              <a:ext cx="591110" cy="302605"/>
              <a:chOff x="10800274" y="2808794"/>
              <a:chExt cx="655517" cy="335577"/>
            </a:xfrm>
          </p:grpSpPr>
          <p:sp>
            <p:nvSpPr>
              <p:cNvPr id="27" name="타원 26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9" name="그룹 28"/>
            <p:cNvGrpSpPr/>
            <p:nvPr/>
          </p:nvGrpSpPr>
          <p:grpSpPr>
            <a:xfrm rot="1362376">
              <a:off x="11204841" y="473597"/>
              <a:ext cx="564860" cy="289167"/>
              <a:chOff x="10800274" y="2808794"/>
              <a:chExt cx="655517" cy="335577"/>
            </a:xfrm>
          </p:grpSpPr>
          <p:sp>
            <p:nvSpPr>
              <p:cNvPr id="30" name="타원 29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1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2" name="그룹 31"/>
            <p:cNvGrpSpPr/>
            <p:nvPr/>
          </p:nvGrpSpPr>
          <p:grpSpPr>
            <a:xfrm rot="1706759">
              <a:off x="11362325" y="134000"/>
              <a:ext cx="541749" cy="277336"/>
              <a:chOff x="10800274" y="2808794"/>
              <a:chExt cx="655517" cy="335577"/>
            </a:xfrm>
          </p:grpSpPr>
          <p:sp>
            <p:nvSpPr>
              <p:cNvPr id="33" name="타원 32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4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5" name="그룹 34"/>
            <p:cNvGrpSpPr/>
            <p:nvPr/>
          </p:nvGrpSpPr>
          <p:grpSpPr>
            <a:xfrm rot="494084">
              <a:off x="10797403" y="3557084"/>
              <a:ext cx="655183" cy="335406"/>
              <a:chOff x="10800274" y="2808794"/>
              <a:chExt cx="655517" cy="335577"/>
            </a:xfrm>
          </p:grpSpPr>
          <p:sp>
            <p:nvSpPr>
              <p:cNvPr id="36" name="타원 35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494084">
              <a:off x="10868900" y="4013079"/>
              <a:ext cx="590761" cy="302427"/>
              <a:chOff x="10800274" y="2808794"/>
              <a:chExt cx="655517" cy="335577"/>
            </a:xfrm>
          </p:grpSpPr>
          <p:sp>
            <p:nvSpPr>
              <p:cNvPr id="39" name="타원 38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1" name="그룹 40"/>
            <p:cNvGrpSpPr/>
            <p:nvPr/>
          </p:nvGrpSpPr>
          <p:grpSpPr>
            <a:xfrm rot="494084">
              <a:off x="10925212" y="4469755"/>
              <a:ext cx="523500" cy="267994"/>
              <a:chOff x="10800274" y="2808794"/>
              <a:chExt cx="655517" cy="335577"/>
            </a:xfrm>
          </p:grpSpPr>
          <p:sp>
            <p:nvSpPr>
              <p:cNvPr id="42" name="타원 41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3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4" name="그룹 43"/>
            <p:cNvGrpSpPr/>
            <p:nvPr/>
          </p:nvGrpSpPr>
          <p:grpSpPr>
            <a:xfrm rot="494084">
              <a:off x="10954302" y="4888632"/>
              <a:ext cx="523500" cy="267994"/>
              <a:chOff x="10800274" y="2808794"/>
              <a:chExt cx="655517" cy="335577"/>
            </a:xfrm>
          </p:grpSpPr>
          <p:sp>
            <p:nvSpPr>
              <p:cNvPr id="45" name="타원 44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6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7" name="그룹 46"/>
            <p:cNvGrpSpPr/>
            <p:nvPr/>
          </p:nvGrpSpPr>
          <p:grpSpPr>
            <a:xfrm rot="264966">
              <a:off x="11016458" y="5254374"/>
              <a:ext cx="523500" cy="267994"/>
              <a:chOff x="10800274" y="2808794"/>
              <a:chExt cx="655517" cy="335577"/>
            </a:xfrm>
          </p:grpSpPr>
          <p:sp>
            <p:nvSpPr>
              <p:cNvPr id="48" name="타원 47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9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0" name="그룹 49"/>
            <p:cNvGrpSpPr/>
            <p:nvPr/>
          </p:nvGrpSpPr>
          <p:grpSpPr>
            <a:xfrm rot="270805">
              <a:off x="11138815" y="5649151"/>
              <a:ext cx="481701" cy="246596"/>
              <a:chOff x="10800274" y="2808794"/>
              <a:chExt cx="655517" cy="335577"/>
            </a:xfrm>
          </p:grpSpPr>
          <p:sp>
            <p:nvSpPr>
              <p:cNvPr id="51" name="타원 50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2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3" name="그룹 52"/>
            <p:cNvGrpSpPr/>
            <p:nvPr/>
          </p:nvGrpSpPr>
          <p:grpSpPr>
            <a:xfrm>
              <a:off x="11285504" y="6027275"/>
              <a:ext cx="418301" cy="214140"/>
              <a:chOff x="10800274" y="2808794"/>
              <a:chExt cx="655517" cy="335577"/>
            </a:xfrm>
          </p:grpSpPr>
          <p:sp>
            <p:nvSpPr>
              <p:cNvPr id="54" name="타원 53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5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6" name="그룹 55"/>
            <p:cNvGrpSpPr/>
            <p:nvPr/>
          </p:nvGrpSpPr>
          <p:grpSpPr>
            <a:xfrm rot="242306">
              <a:off x="11430348" y="6380195"/>
              <a:ext cx="352470" cy="180439"/>
              <a:chOff x="10800274" y="2808794"/>
              <a:chExt cx="655517" cy="335577"/>
            </a:xfrm>
          </p:grpSpPr>
          <p:sp>
            <p:nvSpPr>
              <p:cNvPr id="57" name="타원 56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8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9" name="그룹 58"/>
            <p:cNvGrpSpPr/>
            <p:nvPr/>
          </p:nvGrpSpPr>
          <p:grpSpPr>
            <a:xfrm>
              <a:off x="11619026" y="6646407"/>
              <a:ext cx="302677" cy="154949"/>
              <a:chOff x="10800274" y="2808794"/>
              <a:chExt cx="655517" cy="335577"/>
            </a:xfrm>
          </p:grpSpPr>
          <p:sp>
            <p:nvSpPr>
              <p:cNvPr id="60" name="타원 59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1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14" name="그룹 113"/>
            <p:cNvGrpSpPr/>
            <p:nvPr/>
          </p:nvGrpSpPr>
          <p:grpSpPr>
            <a:xfrm rot="3653666" flipH="1" flipV="1">
              <a:off x="11911991" y="139009"/>
              <a:ext cx="271890" cy="139188"/>
              <a:chOff x="10800274" y="2808794"/>
              <a:chExt cx="655517" cy="335577"/>
            </a:xfrm>
          </p:grpSpPr>
          <p:sp>
            <p:nvSpPr>
              <p:cNvPr id="115" name="타원 114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6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17" name="그룹 116"/>
            <p:cNvGrpSpPr/>
            <p:nvPr/>
          </p:nvGrpSpPr>
          <p:grpSpPr>
            <a:xfrm rot="3653666" flipH="1" flipV="1">
              <a:off x="11763802" y="438774"/>
              <a:ext cx="439468" cy="224975"/>
              <a:chOff x="10800274" y="2808794"/>
              <a:chExt cx="655517" cy="335577"/>
            </a:xfrm>
          </p:grpSpPr>
          <p:sp>
            <p:nvSpPr>
              <p:cNvPr id="118" name="타원 117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9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0" name="그룹 119"/>
            <p:cNvGrpSpPr/>
            <p:nvPr/>
          </p:nvGrpSpPr>
          <p:grpSpPr>
            <a:xfrm rot="3653666" flipH="1" flipV="1">
              <a:off x="11693597" y="789000"/>
              <a:ext cx="430536" cy="220403"/>
              <a:chOff x="10800274" y="2808794"/>
              <a:chExt cx="655517" cy="335577"/>
            </a:xfrm>
          </p:grpSpPr>
          <p:sp>
            <p:nvSpPr>
              <p:cNvPr id="121" name="타원 120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2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3" name="그룹 122"/>
            <p:cNvGrpSpPr/>
            <p:nvPr/>
          </p:nvGrpSpPr>
          <p:grpSpPr>
            <a:xfrm rot="3653666" flipH="1" flipV="1">
              <a:off x="11620796" y="1143644"/>
              <a:ext cx="499927" cy="255926"/>
              <a:chOff x="10800274" y="2808794"/>
              <a:chExt cx="655517" cy="335577"/>
            </a:xfrm>
          </p:grpSpPr>
          <p:sp>
            <p:nvSpPr>
              <p:cNvPr id="124" name="타원 123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5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6" name="그룹 125"/>
            <p:cNvGrpSpPr/>
            <p:nvPr/>
          </p:nvGrpSpPr>
          <p:grpSpPr>
            <a:xfrm rot="3653666" flipH="1" flipV="1">
              <a:off x="11545326" y="1553847"/>
              <a:ext cx="609216" cy="311874"/>
              <a:chOff x="10800274" y="2808794"/>
              <a:chExt cx="655517" cy="335577"/>
            </a:xfrm>
          </p:grpSpPr>
          <p:sp>
            <p:nvSpPr>
              <p:cNvPr id="127" name="타원 126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8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9" name="그룹 128"/>
            <p:cNvGrpSpPr/>
            <p:nvPr/>
          </p:nvGrpSpPr>
          <p:grpSpPr>
            <a:xfrm rot="3653666" flipH="1" flipV="1">
              <a:off x="11465713" y="1985268"/>
              <a:ext cx="683207" cy="349752"/>
              <a:chOff x="10800274" y="2808794"/>
              <a:chExt cx="655517" cy="335577"/>
            </a:xfrm>
          </p:grpSpPr>
          <p:sp>
            <p:nvSpPr>
              <p:cNvPr id="130" name="타원 129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1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32" name="그룹 131"/>
            <p:cNvGrpSpPr/>
            <p:nvPr/>
          </p:nvGrpSpPr>
          <p:grpSpPr>
            <a:xfrm rot="3150082" flipH="1" flipV="1">
              <a:off x="11431401" y="2458283"/>
              <a:ext cx="662085" cy="338939"/>
              <a:chOff x="10800274" y="2808794"/>
              <a:chExt cx="655517" cy="335577"/>
            </a:xfrm>
          </p:grpSpPr>
          <p:sp>
            <p:nvSpPr>
              <p:cNvPr id="133" name="타원 132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4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35" name="그룹 134"/>
            <p:cNvGrpSpPr/>
            <p:nvPr/>
          </p:nvGrpSpPr>
          <p:grpSpPr>
            <a:xfrm rot="3086342" flipH="1" flipV="1">
              <a:off x="11396643" y="2891848"/>
              <a:ext cx="662085" cy="338939"/>
              <a:chOff x="10800274" y="2808794"/>
              <a:chExt cx="655517" cy="335577"/>
            </a:xfrm>
          </p:grpSpPr>
          <p:sp>
            <p:nvSpPr>
              <p:cNvPr id="136" name="타원 135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7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38" name="그룹 137"/>
            <p:cNvGrpSpPr/>
            <p:nvPr/>
          </p:nvGrpSpPr>
          <p:grpSpPr>
            <a:xfrm rot="3086342" flipH="1" flipV="1">
              <a:off x="11406398" y="3380652"/>
              <a:ext cx="602962" cy="308673"/>
              <a:chOff x="10800274" y="2808794"/>
              <a:chExt cx="655517" cy="335577"/>
            </a:xfrm>
          </p:grpSpPr>
          <p:sp>
            <p:nvSpPr>
              <p:cNvPr id="139" name="타원 138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0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41" name="그룹 140"/>
            <p:cNvGrpSpPr/>
            <p:nvPr/>
          </p:nvGrpSpPr>
          <p:grpSpPr>
            <a:xfrm rot="3086342" flipH="1" flipV="1">
              <a:off x="11424413" y="3858317"/>
              <a:ext cx="544096" cy="278538"/>
              <a:chOff x="10800274" y="2808794"/>
              <a:chExt cx="655517" cy="335577"/>
            </a:xfrm>
          </p:grpSpPr>
          <p:sp>
            <p:nvSpPr>
              <p:cNvPr id="142" name="타원 141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3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44" name="그룹 143"/>
            <p:cNvGrpSpPr/>
            <p:nvPr/>
          </p:nvGrpSpPr>
          <p:grpSpPr>
            <a:xfrm rot="2675369" flipH="1" flipV="1">
              <a:off x="11426508" y="4297463"/>
              <a:ext cx="523070" cy="267774"/>
              <a:chOff x="10800274" y="2808794"/>
              <a:chExt cx="655517" cy="335577"/>
            </a:xfrm>
          </p:grpSpPr>
          <p:sp>
            <p:nvSpPr>
              <p:cNvPr id="145" name="타원 144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6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47" name="그룹 146"/>
            <p:cNvGrpSpPr/>
            <p:nvPr/>
          </p:nvGrpSpPr>
          <p:grpSpPr>
            <a:xfrm rot="2635173" flipH="1" flipV="1">
              <a:off x="11472040" y="4712207"/>
              <a:ext cx="463147" cy="237098"/>
              <a:chOff x="10800274" y="2808794"/>
              <a:chExt cx="655517" cy="335577"/>
            </a:xfrm>
          </p:grpSpPr>
          <p:sp>
            <p:nvSpPr>
              <p:cNvPr id="148" name="타원 147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9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50" name="그룹 149"/>
            <p:cNvGrpSpPr/>
            <p:nvPr/>
          </p:nvGrpSpPr>
          <p:grpSpPr>
            <a:xfrm rot="2266289" flipH="1" flipV="1">
              <a:off x="11500327" y="5055958"/>
              <a:ext cx="463147" cy="237098"/>
              <a:chOff x="10800274" y="2808794"/>
              <a:chExt cx="655517" cy="335577"/>
            </a:xfrm>
          </p:grpSpPr>
          <p:sp>
            <p:nvSpPr>
              <p:cNvPr id="151" name="타원 150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2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53" name="그룹 152"/>
            <p:cNvGrpSpPr/>
            <p:nvPr/>
          </p:nvGrpSpPr>
          <p:grpSpPr>
            <a:xfrm rot="2266289" flipH="1" flipV="1">
              <a:off x="11582239" y="5454040"/>
              <a:ext cx="422424" cy="216251"/>
              <a:chOff x="10800274" y="2808794"/>
              <a:chExt cx="655517" cy="335577"/>
            </a:xfrm>
          </p:grpSpPr>
          <p:sp>
            <p:nvSpPr>
              <p:cNvPr id="154" name="타원 153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5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56" name="그룹 155"/>
            <p:cNvGrpSpPr/>
            <p:nvPr/>
          </p:nvGrpSpPr>
          <p:grpSpPr>
            <a:xfrm rot="2266289" flipH="1" flipV="1">
              <a:off x="11664500" y="5845204"/>
              <a:ext cx="374275" cy="191602"/>
              <a:chOff x="10800274" y="2808794"/>
              <a:chExt cx="655517" cy="335577"/>
            </a:xfrm>
          </p:grpSpPr>
          <p:sp>
            <p:nvSpPr>
              <p:cNvPr id="157" name="타원 156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8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59" name="그룹 158"/>
            <p:cNvGrpSpPr/>
            <p:nvPr/>
          </p:nvGrpSpPr>
          <p:grpSpPr>
            <a:xfrm rot="1737690" flipH="1" flipV="1">
              <a:off x="11766803" y="6178890"/>
              <a:ext cx="320033" cy="163834"/>
              <a:chOff x="10800274" y="2808794"/>
              <a:chExt cx="655517" cy="335577"/>
            </a:xfrm>
          </p:grpSpPr>
          <p:sp>
            <p:nvSpPr>
              <p:cNvPr id="160" name="타원 159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1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62" name="그룹 161"/>
            <p:cNvGrpSpPr/>
            <p:nvPr/>
          </p:nvGrpSpPr>
          <p:grpSpPr>
            <a:xfrm rot="1554113" flipH="1" flipV="1">
              <a:off x="11893457" y="6453837"/>
              <a:ext cx="290797" cy="148867"/>
              <a:chOff x="10800274" y="2808794"/>
              <a:chExt cx="655517" cy="335577"/>
            </a:xfrm>
          </p:grpSpPr>
          <p:sp>
            <p:nvSpPr>
              <p:cNvPr id="163" name="타원 162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4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08" name="TextBox 107"/>
          <p:cNvSpPr txBox="1"/>
          <p:nvPr/>
        </p:nvSpPr>
        <p:spPr>
          <a:xfrm>
            <a:off x="487878" y="302161"/>
            <a:ext cx="3974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B50B23"/>
                </a:solidFill>
              </a:rPr>
              <a:t>데이터 탐색 </a:t>
            </a:r>
            <a:r>
              <a:rPr lang="en-US" altLang="ko-KR" b="1" dirty="0" smtClean="0">
                <a:solidFill>
                  <a:srgbClr val="B50B23"/>
                </a:solidFill>
              </a:rPr>
              <a:t>- PCA</a:t>
            </a:r>
            <a:endParaRPr lang="ko-KR" altLang="en-US" b="1" dirty="0">
              <a:solidFill>
                <a:srgbClr val="B50B23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9994" y="875943"/>
            <a:ext cx="9412013" cy="5106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232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0784863" y="0"/>
            <a:ext cx="1407137" cy="6858000"/>
            <a:chOff x="10784863" y="0"/>
            <a:chExt cx="1407137" cy="6858000"/>
          </a:xfrm>
        </p:grpSpPr>
        <p:sp>
          <p:nvSpPr>
            <p:cNvPr id="10" name="왼쪽 대괄호 9"/>
            <p:cNvSpPr/>
            <p:nvPr/>
          </p:nvSpPr>
          <p:spPr>
            <a:xfrm>
              <a:off x="11355185" y="0"/>
              <a:ext cx="836815" cy="6858000"/>
            </a:xfrm>
            <a:prstGeom prst="leftBracket">
              <a:avLst>
                <a:gd name="adj" fmla="val 409768"/>
              </a:avLst>
            </a:prstGeom>
            <a:ln w="22225">
              <a:solidFill>
                <a:schemeClr val="bg1">
                  <a:lumMod val="65000"/>
                </a:schemeClr>
              </a:solidFill>
            </a:ln>
            <a:effectLst>
              <a:outerShdw blurRad="190500" dist="139700" dir="18900000" algn="bl" rotWithShape="0">
                <a:prstClr val="black">
                  <a:alpha val="99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13" name="그룹 12"/>
            <p:cNvGrpSpPr/>
            <p:nvPr/>
          </p:nvGrpSpPr>
          <p:grpSpPr>
            <a:xfrm rot="494084">
              <a:off x="10784863" y="3103720"/>
              <a:ext cx="655517" cy="335577"/>
              <a:chOff x="10800274" y="2808794"/>
              <a:chExt cx="655517" cy="335577"/>
            </a:xfrm>
          </p:grpSpPr>
          <p:sp>
            <p:nvSpPr>
              <p:cNvPr id="9" name="타원 8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4" name="그룹 13"/>
            <p:cNvGrpSpPr/>
            <p:nvPr/>
          </p:nvGrpSpPr>
          <p:grpSpPr>
            <a:xfrm rot="456767">
              <a:off x="10841586" y="2629657"/>
              <a:ext cx="623976" cy="319430"/>
              <a:chOff x="10800274" y="2808794"/>
              <a:chExt cx="655517" cy="335577"/>
            </a:xfrm>
          </p:grpSpPr>
          <p:sp>
            <p:nvSpPr>
              <p:cNvPr id="15" name="타원 14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7" name="그룹 16"/>
            <p:cNvGrpSpPr/>
            <p:nvPr/>
          </p:nvGrpSpPr>
          <p:grpSpPr>
            <a:xfrm rot="741120">
              <a:off x="10864774" y="2148212"/>
              <a:ext cx="615027" cy="314849"/>
              <a:chOff x="10800274" y="2808794"/>
              <a:chExt cx="655517" cy="335577"/>
            </a:xfrm>
          </p:grpSpPr>
          <p:sp>
            <p:nvSpPr>
              <p:cNvPr id="18" name="타원 17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0" name="그룹 19"/>
            <p:cNvGrpSpPr/>
            <p:nvPr/>
          </p:nvGrpSpPr>
          <p:grpSpPr>
            <a:xfrm rot="741120">
              <a:off x="10916043" y="1698553"/>
              <a:ext cx="615027" cy="314849"/>
              <a:chOff x="10800274" y="2808794"/>
              <a:chExt cx="655517" cy="335577"/>
            </a:xfrm>
          </p:grpSpPr>
          <p:sp>
            <p:nvSpPr>
              <p:cNvPr id="21" name="타원 20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3" name="그룹 22"/>
            <p:cNvGrpSpPr/>
            <p:nvPr/>
          </p:nvGrpSpPr>
          <p:grpSpPr>
            <a:xfrm rot="1187071">
              <a:off x="11009856" y="1296467"/>
              <a:ext cx="572257" cy="292954"/>
              <a:chOff x="10800274" y="2808794"/>
              <a:chExt cx="655517" cy="335577"/>
            </a:xfrm>
          </p:grpSpPr>
          <p:sp>
            <p:nvSpPr>
              <p:cNvPr id="24" name="타원 23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5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6" name="그룹 25"/>
            <p:cNvGrpSpPr/>
            <p:nvPr/>
          </p:nvGrpSpPr>
          <p:grpSpPr>
            <a:xfrm rot="1105472">
              <a:off x="11108126" y="851449"/>
              <a:ext cx="591110" cy="302605"/>
              <a:chOff x="10800274" y="2808794"/>
              <a:chExt cx="655517" cy="335577"/>
            </a:xfrm>
          </p:grpSpPr>
          <p:sp>
            <p:nvSpPr>
              <p:cNvPr id="27" name="타원 26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9" name="그룹 28"/>
            <p:cNvGrpSpPr/>
            <p:nvPr/>
          </p:nvGrpSpPr>
          <p:grpSpPr>
            <a:xfrm rot="1362376">
              <a:off x="11204841" y="473597"/>
              <a:ext cx="564860" cy="289167"/>
              <a:chOff x="10800274" y="2808794"/>
              <a:chExt cx="655517" cy="335577"/>
            </a:xfrm>
          </p:grpSpPr>
          <p:sp>
            <p:nvSpPr>
              <p:cNvPr id="30" name="타원 29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1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2" name="그룹 31"/>
            <p:cNvGrpSpPr/>
            <p:nvPr/>
          </p:nvGrpSpPr>
          <p:grpSpPr>
            <a:xfrm rot="1706759">
              <a:off x="11362325" y="134000"/>
              <a:ext cx="541749" cy="277336"/>
              <a:chOff x="10800274" y="2808794"/>
              <a:chExt cx="655517" cy="335577"/>
            </a:xfrm>
          </p:grpSpPr>
          <p:sp>
            <p:nvSpPr>
              <p:cNvPr id="33" name="타원 32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4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5" name="그룹 34"/>
            <p:cNvGrpSpPr/>
            <p:nvPr/>
          </p:nvGrpSpPr>
          <p:grpSpPr>
            <a:xfrm rot="494084">
              <a:off x="10797403" y="3557084"/>
              <a:ext cx="655183" cy="335406"/>
              <a:chOff x="10800274" y="2808794"/>
              <a:chExt cx="655517" cy="335577"/>
            </a:xfrm>
          </p:grpSpPr>
          <p:sp>
            <p:nvSpPr>
              <p:cNvPr id="36" name="타원 35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494084">
              <a:off x="10868900" y="4013079"/>
              <a:ext cx="590761" cy="302427"/>
              <a:chOff x="10800274" y="2808794"/>
              <a:chExt cx="655517" cy="335577"/>
            </a:xfrm>
          </p:grpSpPr>
          <p:sp>
            <p:nvSpPr>
              <p:cNvPr id="39" name="타원 38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1" name="그룹 40"/>
            <p:cNvGrpSpPr/>
            <p:nvPr/>
          </p:nvGrpSpPr>
          <p:grpSpPr>
            <a:xfrm rot="494084">
              <a:off x="10925212" y="4469755"/>
              <a:ext cx="523500" cy="267994"/>
              <a:chOff x="10800274" y="2808794"/>
              <a:chExt cx="655517" cy="335577"/>
            </a:xfrm>
          </p:grpSpPr>
          <p:sp>
            <p:nvSpPr>
              <p:cNvPr id="42" name="타원 41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3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4" name="그룹 43"/>
            <p:cNvGrpSpPr/>
            <p:nvPr/>
          </p:nvGrpSpPr>
          <p:grpSpPr>
            <a:xfrm rot="494084">
              <a:off x="10954302" y="4888632"/>
              <a:ext cx="523500" cy="267994"/>
              <a:chOff x="10800274" y="2808794"/>
              <a:chExt cx="655517" cy="335577"/>
            </a:xfrm>
          </p:grpSpPr>
          <p:sp>
            <p:nvSpPr>
              <p:cNvPr id="45" name="타원 44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6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7" name="그룹 46"/>
            <p:cNvGrpSpPr/>
            <p:nvPr/>
          </p:nvGrpSpPr>
          <p:grpSpPr>
            <a:xfrm rot="264966">
              <a:off x="11016458" y="5254374"/>
              <a:ext cx="523500" cy="267994"/>
              <a:chOff x="10800274" y="2808794"/>
              <a:chExt cx="655517" cy="335577"/>
            </a:xfrm>
          </p:grpSpPr>
          <p:sp>
            <p:nvSpPr>
              <p:cNvPr id="48" name="타원 47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9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0" name="그룹 49"/>
            <p:cNvGrpSpPr/>
            <p:nvPr/>
          </p:nvGrpSpPr>
          <p:grpSpPr>
            <a:xfrm rot="270805">
              <a:off x="11138815" y="5649151"/>
              <a:ext cx="481701" cy="246596"/>
              <a:chOff x="10800274" y="2808794"/>
              <a:chExt cx="655517" cy="335577"/>
            </a:xfrm>
          </p:grpSpPr>
          <p:sp>
            <p:nvSpPr>
              <p:cNvPr id="51" name="타원 50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2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3" name="그룹 52"/>
            <p:cNvGrpSpPr/>
            <p:nvPr/>
          </p:nvGrpSpPr>
          <p:grpSpPr>
            <a:xfrm>
              <a:off x="11285504" y="6027275"/>
              <a:ext cx="418301" cy="214140"/>
              <a:chOff x="10800274" y="2808794"/>
              <a:chExt cx="655517" cy="335577"/>
            </a:xfrm>
          </p:grpSpPr>
          <p:sp>
            <p:nvSpPr>
              <p:cNvPr id="54" name="타원 53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5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6" name="그룹 55"/>
            <p:cNvGrpSpPr/>
            <p:nvPr/>
          </p:nvGrpSpPr>
          <p:grpSpPr>
            <a:xfrm rot="242306">
              <a:off x="11430348" y="6380195"/>
              <a:ext cx="352470" cy="180439"/>
              <a:chOff x="10800274" y="2808794"/>
              <a:chExt cx="655517" cy="335577"/>
            </a:xfrm>
          </p:grpSpPr>
          <p:sp>
            <p:nvSpPr>
              <p:cNvPr id="57" name="타원 56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8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9" name="그룹 58"/>
            <p:cNvGrpSpPr/>
            <p:nvPr/>
          </p:nvGrpSpPr>
          <p:grpSpPr>
            <a:xfrm>
              <a:off x="11619026" y="6646407"/>
              <a:ext cx="302677" cy="154949"/>
              <a:chOff x="10800274" y="2808794"/>
              <a:chExt cx="655517" cy="335577"/>
            </a:xfrm>
          </p:grpSpPr>
          <p:sp>
            <p:nvSpPr>
              <p:cNvPr id="60" name="타원 59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1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14" name="그룹 113"/>
            <p:cNvGrpSpPr/>
            <p:nvPr/>
          </p:nvGrpSpPr>
          <p:grpSpPr>
            <a:xfrm rot="3653666" flipH="1" flipV="1">
              <a:off x="11911991" y="139009"/>
              <a:ext cx="271890" cy="139188"/>
              <a:chOff x="10800274" y="2808794"/>
              <a:chExt cx="655517" cy="335577"/>
            </a:xfrm>
          </p:grpSpPr>
          <p:sp>
            <p:nvSpPr>
              <p:cNvPr id="115" name="타원 114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6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17" name="그룹 116"/>
            <p:cNvGrpSpPr/>
            <p:nvPr/>
          </p:nvGrpSpPr>
          <p:grpSpPr>
            <a:xfrm rot="3653666" flipH="1" flipV="1">
              <a:off x="11763802" y="438774"/>
              <a:ext cx="439468" cy="224975"/>
              <a:chOff x="10800274" y="2808794"/>
              <a:chExt cx="655517" cy="335577"/>
            </a:xfrm>
          </p:grpSpPr>
          <p:sp>
            <p:nvSpPr>
              <p:cNvPr id="118" name="타원 117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9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0" name="그룹 119"/>
            <p:cNvGrpSpPr/>
            <p:nvPr/>
          </p:nvGrpSpPr>
          <p:grpSpPr>
            <a:xfrm rot="3653666" flipH="1" flipV="1">
              <a:off x="11693597" y="789000"/>
              <a:ext cx="430536" cy="220403"/>
              <a:chOff x="10800274" y="2808794"/>
              <a:chExt cx="655517" cy="335577"/>
            </a:xfrm>
          </p:grpSpPr>
          <p:sp>
            <p:nvSpPr>
              <p:cNvPr id="121" name="타원 120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2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3" name="그룹 122"/>
            <p:cNvGrpSpPr/>
            <p:nvPr/>
          </p:nvGrpSpPr>
          <p:grpSpPr>
            <a:xfrm rot="3653666" flipH="1" flipV="1">
              <a:off x="11620796" y="1143644"/>
              <a:ext cx="499927" cy="255926"/>
              <a:chOff x="10800274" y="2808794"/>
              <a:chExt cx="655517" cy="335577"/>
            </a:xfrm>
          </p:grpSpPr>
          <p:sp>
            <p:nvSpPr>
              <p:cNvPr id="124" name="타원 123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5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6" name="그룹 125"/>
            <p:cNvGrpSpPr/>
            <p:nvPr/>
          </p:nvGrpSpPr>
          <p:grpSpPr>
            <a:xfrm rot="3653666" flipH="1" flipV="1">
              <a:off x="11545326" y="1553847"/>
              <a:ext cx="609216" cy="311874"/>
              <a:chOff x="10800274" y="2808794"/>
              <a:chExt cx="655517" cy="335577"/>
            </a:xfrm>
          </p:grpSpPr>
          <p:sp>
            <p:nvSpPr>
              <p:cNvPr id="127" name="타원 126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8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9" name="그룹 128"/>
            <p:cNvGrpSpPr/>
            <p:nvPr/>
          </p:nvGrpSpPr>
          <p:grpSpPr>
            <a:xfrm rot="3653666" flipH="1" flipV="1">
              <a:off x="11465713" y="1985268"/>
              <a:ext cx="683207" cy="349752"/>
              <a:chOff x="10800274" y="2808794"/>
              <a:chExt cx="655517" cy="335577"/>
            </a:xfrm>
          </p:grpSpPr>
          <p:sp>
            <p:nvSpPr>
              <p:cNvPr id="130" name="타원 129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1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32" name="그룹 131"/>
            <p:cNvGrpSpPr/>
            <p:nvPr/>
          </p:nvGrpSpPr>
          <p:grpSpPr>
            <a:xfrm rot="3150082" flipH="1" flipV="1">
              <a:off x="11431401" y="2458283"/>
              <a:ext cx="662085" cy="338939"/>
              <a:chOff x="10800274" y="2808794"/>
              <a:chExt cx="655517" cy="335577"/>
            </a:xfrm>
          </p:grpSpPr>
          <p:sp>
            <p:nvSpPr>
              <p:cNvPr id="133" name="타원 132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4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35" name="그룹 134"/>
            <p:cNvGrpSpPr/>
            <p:nvPr/>
          </p:nvGrpSpPr>
          <p:grpSpPr>
            <a:xfrm rot="3086342" flipH="1" flipV="1">
              <a:off x="11396643" y="2891848"/>
              <a:ext cx="662085" cy="338939"/>
              <a:chOff x="10800274" y="2808794"/>
              <a:chExt cx="655517" cy="335577"/>
            </a:xfrm>
          </p:grpSpPr>
          <p:sp>
            <p:nvSpPr>
              <p:cNvPr id="136" name="타원 135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7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38" name="그룹 137"/>
            <p:cNvGrpSpPr/>
            <p:nvPr/>
          </p:nvGrpSpPr>
          <p:grpSpPr>
            <a:xfrm rot="3086342" flipH="1" flipV="1">
              <a:off x="11406398" y="3380652"/>
              <a:ext cx="602962" cy="308673"/>
              <a:chOff x="10800274" y="2808794"/>
              <a:chExt cx="655517" cy="335577"/>
            </a:xfrm>
          </p:grpSpPr>
          <p:sp>
            <p:nvSpPr>
              <p:cNvPr id="139" name="타원 138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0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41" name="그룹 140"/>
            <p:cNvGrpSpPr/>
            <p:nvPr/>
          </p:nvGrpSpPr>
          <p:grpSpPr>
            <a:xfrm rot="3086342" flipH="1" flipV="1">
              <a:off x="11424413" y="3858317"/>
              <a:ext cx="544096" cy="278538"/>
              <a:chOff x="10800274" y="2808794"/>
              <a:chExt cx="655517" cy="335577"/>
            </a:xfrm>
          </p:grpSpPr>
          <p:sp>
            <p:nvSpPr>
              <p:cNvPr id="142" name="타원 141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3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44" name="그룹 143"/>
            <p:cNvGrpSpPr/>
            <p:nvPr/>
          </p:nvGrpSpPr>
          <p:grpSpPr>
            <a:xfrm rot="2675369" flipH="1" flipV="1">
              <a:off x="11426508" y="4297463"/>
              <a:ext cx="523070" cy="267774"/>
              <a:chOff x="10800274" y="2808794"/>
              <a:chExt cx="655517" cy="335577"/>
            </a:xfrm>
          </p:grpSpPr>
          <p:sp>
            <p:nvSpPr>
              <p:cNvPr id="145" name="타원 144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6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47" name="그룹 146"/>
            <p:cNvGrpSpPr/>
            <p:nvPr/>
          </p:nvGrpSpPr>
          <p:grpSpPr>
            <a:xfrm rot="2635173" flipH="1" flipV="1">
              <a:off x="11472040" y="4712207"/>
              <a:ext cx="463147" cy="237098"/>
              <a:chOff x="10800274" y="2808794"/>
              <a:chExt cx="655517" cy="335577"/>
            </a:xfrm>
          </p:grpSpPr>
          <p:sp>
            <p:nvSpPr>
              <p:cNvPr id="148" name="타원 147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9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50" name="그룹 149"/>
            <p:cNvGrpSpPr/>
            <p:nvPr/>
          </p:nvGrpSpPr>
          <p:grpSpPr>
            <a:xfrm rot="2266289" flipH="1" flipV="1">
              <a:off x="11500327" y="5055958"/>
              <a:ext cx="463147" cy="237098"/>
              <a:chOff x="10800274" y="2808794"/>
              <a:chExt cx="655517" cy="335577"/>
            </a:xfrm>
          </p:grpSpPr>
          <p:sp>
            <p:nvSpPr>
              <p:cNvPr id="151" name="타원 150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2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53" name="그룹 152"/>
            <p:cNvGrpSpPr/>
            <p:nvPr/>
          </p:nvGrpSpPr>
          <p:grpSpPr>
            <a:xfrm rot="2266289" flipH="1" flipV="1">
              <a:off x="11582239" y="5454040"/>
              <a:ext cx="422424" cy="216251"/>
              <a:chOff x="10800274" y="2808794"/>
              <a:chExt cx="655517" cy="335577"/>
            </a:xfrm>
          </p:grpSpPr>
          <p:sp>
            <p:nvSpPr>
              <p:cNvPr id="154" name="타원 153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5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56" name="그룹 155"/>
            <p:cNvGrpSpPr/>
            <p:nvPr/>
          </p:nvGrpSpPr>
          <p:grpSpPr>
            <a:xfrm rot="2266289" flipH="1" flipV="1">
              <a:off x="11664500" y="5845204"/>
              <a:ext cx="374275" cy="191602"/>
              <a:chOff x="10800274" y="2808794"/>
              <a:chExt cx="655517" cy="335577"/>
            </a:xfrm>
          </p:grpSpPr>
          <p:sp>
            <p:nvSpPr>
              <p:cNvPr id="157" name="타원 156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8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59" name="그룹 158"/>
            <p:cNvGrpSpPr/>
            <p:nvPr/>
          </p:nvGrpSpPr>
          <p:grpSpPr>
            <a:xfrm rot="1737690" flipH="1" flipV="1">
              <a:off x="11766803" y="6178890"/>
              <a:ext cx="320033" cy="163834"/>
              <a:chOff x="10800274" y="2808794"/>
              <a:chExt cx="655517" cy="335577"/>
            </a:xfrm>
          </p:grpSpPr>
          <p:sp>
            <p:nvSpPr>
              <p:cNvPr id="160" name="타원 159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1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62" name="그룹 161"/>
            <p:cNvGrpSpPr/>
            <p:nvPr/>
          </p:nvGrpSpPr>
          <p:grpSpPr>
            <a:xfrm rot="1554113" flipH="1" flipV="1">
              <a:off x="11893457" y="6453837"/>
              <a:ext cx="290797" cy="148867"/>
              <a:chOff x="10800274" y="2808794"/>
              <a:chExt cx="655517" cy="335577"/>
            </a:xfrm>
          </p:grpSpPr>
          <p:sp>
            <p:nvSpPr>
              <p:cNvPr id="163" name="타원 162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4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08" name="TextBox 107"/>
          <p:cNvSpPr txBox="1"/>
          <p:nvPr/>
        </p:nvSpPr>
        <p:spPr>
          <a:xfrm>
            <a:off x="487878" y="302161"/>
            <a:ext cx="3974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B50B23"/>
                </a:solidFill>
              </a:rPr>
              <a:t>데이터 탐색 </a:t>
            </a:r>
            <a:r>
              <a:rPr lang="en-US" altLang="ko-KR" b="1" dirty="0" smtClean="0">
                <a:solidFill>
                  <a:srgbClr val="B50B23"/>
                </a:solidFill>
              </a:rPr>
              <a:t>- PCA</a:t>
            </a:r>
            <a:endParaRPr lang="ko-KR" altLang="en-US" b="1" dirty="0">
              <a:solidFill>
                <a:srgbClr val="B50B23"/>
              </a:solidFill>
            </a:endParaRPr>
          </a:p>
        </p:txBody>
      </p:sp>
      <p:pic>
        <p:nvPicPr>
          <p:cNvPr id="110" name="그림 10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745" y="5665262"/>
            <a:ext cx="2876951" cy="81926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257" y="1166497"/>
            <a:ext cx="9221487" cy="4525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155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0784863" y="0"/>
            <a:ext cx="1407137" cy="6858000"/>
            <a:chOff x="10784863" y="0"/>
            <a:chExt cx="1407137" cy="6858000"/>
          </a:xfrm>
        </p:grpSpPr>
        <p:sp>
          <p:nvSpPr>
            <p:cNvPr id="10" name="왼쪽 대괄호 9"/>
            <p:cNvSpPr/>
            <p:nvPr/>
          </p:nvSpPr>
          <p:spPr>
            <a:xfrm>
              <a:off x="11355185" y="0"/>
              <a:ext cx="836815" cy="6858000"/>
            </a:xfrm>
            <a:prstGeom prst="leftBracket">
              <a:avLst>
                <a:gd name="adj" fmla="val 409768"/>
              </a:avLst>
            </a:prstGeom>
            <a:ln w="22225">
              <a:solidFill>
                <a:schemeClr val="bg1">
                  <a:lumMod val="65000"/>
                </a:schemeClr>
              </a:solidFill>
            </a:ln>
            <a:effectLst>
              <a:outerShdw blurRad="190500" dist="139700" dir="18900000" algn="bl" rotWithShape="0">
                <a:prstClr val="black">
                  <a:alpha val="99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13" name="그룹 12"/>
            <p:cNvGrpSpPr/>
            <p:nvPr/>
          </p:nvGrpSpPr>
          <p:grpSpPr>
            <a:xfrm rot="494084">
              <a:off x="10784863" y="3103720"/>
              <a:ext cx="655517" cy="335577"/>
              <a:chOff x="10800274" y="2808794"/>
              <a:chExt cx="655517" cy="335577"/>
            </a:xfrm>
          </p:grpSpPr>
          <p:sp>
            <p:nvSpPr>
              <p:cNvPr id="9" name="타원 8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4" name="그룹 13"/>
            <p:cNvGrpSpPr/>
            <p:nvPr/>
          </p:nvGrpSpPr>
          <p:grpSpPr>
            <a:xfrm rot="456767">
              <a:off x="10841586" y="2629657"/>
              <a:ext cx="623976" cy="319430"/>
              <a:chOff x="10800274" y="2808794"/>
              <a:chExt cx="655517" cy="335577"/>
            </a:xfrm>
          </p:grpSpPr>
          <p:sp>
            <p:nvSpPr>
              <p:cNvPr id="15" name="타원 14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7" name="그룹 16"/>
            <p:cNvGrpSpPr/>
            <p:nvPr/>
          </p:nvGrpSpPr>
          <p:grpSpPr>
            <a:xfrm rot="741120">
              <a:off x="10864774" y="2148212"/>
              <a:ext cx="615027" cy="314849"/>
              <a:chOff x="10800274" y="2808794"/>
              <a:chExt cx="655517" cy="335577"/>
            </a:xfrm>
          </p:grpSpPr>
          <p:sp>
            <p:nvSpPr>
              <p:cNvPr id="18" name="타원 17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0" name="그룹 19"/>
            <p:cNvGrpSpPr/>
            <p:nvPr/>
          </p:nvGrpSpPr>
          <p:grpSpPr>
            <a:xfrm rot="741120">
              <a:off x="10916043" y="1698553"/>
              <a:ext cx="615027" cy="314849"/>
              <a:chOff x="10800274" y="2808794"/>
              <a:chExt cx="655517" cy="335577"/>
            </a:xfrm>
          </p:grpSpPr>
          <p:sp>
            <p:nvSpPr>
              <p:cNvPr id="21" name="타원 20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3" name="그룹 22"/>
            <p:cNvGrpSpPr/>
            <p:nvPr/>
          </p:nvGrpSpPr>
          <p:grpSpPr>
            <a:xfrm rot="1187071">
              <a:off x="11009856" y="1296467"/>
              <a:ext cx="572257" cy="292954"/>
              <a:chOff x="10800274" y="2808794"/>
              <a:chExt cx="655517" cy="335577"/>
            </a:xfrm>
          </p:grpSpPr>
          <p:sp>
            <p:nvSpPr>
              <p:cNvPr id="24" name="타원 23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5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6" name="그룹 25"/>
            <p:cNvGrpSpPr/>
            <p:nvPr/>
          </p:nvGrpSpPr>
          <p:grpSpPr>
            <a:xfrm rot="1105472">
              <a:off x="11108126" y="851449"/>
              <a:ext cx="591110" cy="302605"/>
              <a:chOff x="10800274" y="2808794"/>
              <a:chExt cx="655517" cy="335577"/>
            </a:xfrm>
          </p:grpSpPr>
          <p:sp>
            <p:nvSpPr>
              <p:cNvPr id="27" name="타원 26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9" name="그룹 28"/>
            <p:cNvGrpSpPr/>
            <p:nvPr/>
          </p:nvGrpSpPr>
          <p:grpSpPr>
            <a:xfrm rot="1362376">
              <a:off x="11204841" y="473597"/>
              <a:ext cx="564860" cy="289167"/>
              <a:chOff x="10800274" y="2808794"/>
              <a:chExt cx="655517" cy="335577"/>
            </a:xfrm>
          </p:grpSpPr>
          <p:sp>
            <p:nvSpPr>
              <p:cNvPr id="30" name="타원 29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1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2" name="그룹 31"/>
            <p:cNvGrpSpPr/>
            <p:nvPr/>
          </p:nvGrpSpPr>
          <p:grpSpPr>
            <a:xfrm rot="1706759">
              <a:off x="11362325" y="134000"/>
              <a:ext cx="541749" cy="277336"/>
              <a:chOff x="10800274" y="2808794"/>
              <a:chExt cx="655517" cy="335577"/>
            </a:xfrm>
          </p:grpSpPr>
          <p:sp>
            <p:nvSpPr>
              <p:cNvPr id="33" name="타원 32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4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5" name="그룹 34"/>
            <p:cNvGrpSpPr/>
            <p:nvPr/>
          </p:nvGrpSpPr>
          <p:grpSpPr>
            <a:xfrm rot="494084">
              <a:off x="10797403" y="3557084"/>
              <a:ext cx="655183" cy="335406"/>
              <a:chOff x="10800274" y="2808794"/>
              <a:chExt cx="655517" cy="335577"/>
            </a:xfrm>
          </p:grpSpPr>
          <p:sp>
            <p:nvSpPr>
              <p:cNvPr id="36" name="타원 35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494084">
              <a:off x="10868900" y="4013079"/>
              <a:ext cx="590761" cy="302427"/>
              <a:chOff x="10800274" y="2808794"/>
              <a:chExt cx="655517" cy="335577"/>
            </a:xfrm>
          </p:grpSpPr>
          <p:sp>
            <p:nvSpPr>
              <p:cNvPr id="39" name="타원 38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1" name="그룹 40"/>
            <p:cNvGrpSpPr/>
            <p:nvPr/>
          </p:nvGrpSpPr>
          <p:grpSpPr>
            <a:xfrm rot="494084">
              <a:off x="10925212" y="4469755"/>
              <a:ext cx="523500" cy="267994"/>
              <a:chOff x="10800274" y="2808794"/>
              <a:chExt cx="655517" cy="335577"/>
            </a:xfrm>
          </p:grpSpPr>
          <p:sp>
            <p:nvSpPr>
              <p:cNvPr id="42" name="타원 41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3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4" name="그룹 43"/>
            <p:cNvGrpSpPr/>
            <p:nvPr/>
          </p:nvGrpSpPr>
          <p:grpSpPr>
            <a:xfrm rot="494084">
              <a:off x="10954302" y="4888632"/>
              <a:ext cx="523500" cy="267994"/>
              <a:chOff x="10800274" y="2808794"/>
              <a:chExt cx="655517" cy="335577"/>
            </a:xfrm>
          </p:grpSpPr>
          <p:sp>
            <p:nvSpPr>
              <p:cNvPr id="45" name="타원 44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6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7" name="그룹 46"/>
            <p:cNvGrpSpPr/>
            <p:nvPr/>
          </p:nvGrpSpPr>
          <p:grpSpPr>
            <a:xfrm rot="264966">
              <a:off x="11016458" y="5254374"/>
              <a:ext cx="523500" cy="267994"/>
              <a:chOff x="10800274" y="2808794"/>
              <a:chExt cx="655517" cy="335577"/>
            </a:xfrm>
          </p:grpSpPr>
          <p:sp>
            <p:nvSpPr>
              <p:cNvPr id="48" name="타원 47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9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0" name="그룹 49"/>
            <p:cNvGrpSpPr/>
            <p:nvPr/>
          </p:nvGrpSpPr>
          <p:grpSpPr>
            <a:xfrm rot="270805">
              <a:off x="11138815" y="5649151"/>
              <a:ext cx="481701" cy="246596"/>
              <a:chOff x="10800274" y="2808794"/>
              <a:chExt cx="655517" cy="335577"/>
            </a:xfrm>
          </p:grpSpPr>
          <p:sp>
            <p:nvSpPr>
              <p:cNvPr id="51" name="타원 50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2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3" name="그룹 52"/>
            <p:cNvGrpSpPr/>
            <p:nvPr/>
          </p:nvGrpSpPr>
          <p:grpSpPr>
            <a:xfrm>
              <a:off x="11285504" y="6027275"/>
              <a:ext cx="418301" cy="214140"/>
              <a:chOff x="10800274" y="2808794"/>
              <a:chExt cx="655517" cy="335577"/>
            </a:xfrm>
          </p:grpSpPr>
          <p:sp>
            <p:nvSpPr>
              <p:cNvPr id="54" name="타원 53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5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6" name="그룹 55"/>
            <p:cNvGrpSpPr/>
            <p:nvPr/>
          </p:nvGrpSpPr>
          <p:grpSpPr>
            <a:xfrm rot="242306">
              <a:off x="11430348" y="6380195"/>
              <a:ext cx="352470" cy="180439"/>
              <a:chOff x="10800274" y="2808794"/>
              <a:chExt cx="655517" cy="335577"/>
            </a:xfrm>
          </p:grpSpPr>
          <p:sp>
            <p:nvSpPr>
              <p:cNvPr id="57" name="타원 56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8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9" name="그룹 58"/>
            <p:cNvGrpSpPr/>
            <p:nvPr/>
          </p:nvGrpSpPr>
          <p:grpSpPr>
            <a:xfrm>
              <a:off x="11619026" y="6646407"/>
              <a:ext cx="302677" cy="154949"/>
              <a:chOff x="10800274" y="2808794"/>
              <a:chExt cx="655517" cy="335577"/>
            </a:xfrm>
          </p:grpSpPr>
          <p:sp>
            <p:nvSpPr>
              <p:cNvPr id="60" name="타원 59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1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14" name="그룹 113"/>
            <p:cNvGrpSpPr/>
            <p:nvPr/>
          </p:nvGrpSpPr>
          <p:grpSpPr>
            <a:xfrm rot="3653666" flipH="1" flipV="1">
              <a:off x="11911991" y="139009"/>
              <a:ext cx="271890" cy="139188"/>
              <a:chOff x="10800274" y="2808794"/>
              <a:chExt cx="655517" cy="335577"/>
            </a:xfrm>
          </p:grpSpPr>
          <p:sp>
            <p:nvSpPr>
              <p:cNvPr id="115" name="타원 114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6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17" name="그룹 116"/>
            <p:cNvGrpSpPr/>
            <p:nvPr/>
          </p:nvGrpSpPr>
          <p:grpSpPr>
            <a:xfrm rot="3653666" flipH="1" flipV="1">
              <a:off x="11763802" y="438774"/>
              <a:ext cx="439468" cy="224975"/>
              <a:chOff x="10800274" y="2808794"/>
              <a:chExt cx="655517" cy="335577"/>
            </a:xfrm>
          </p:grpSpPr>
          <p:sp>
            <p:nvSpPr>
              <p:cNvPr id="118" name="타원 117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9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0" name="그룹 119"/>
            <p:cNvGrpSpPr/>
            <p:nvPr/>
          </p:nvGrpSpPr>
          <p:grpSpPr>
            <a:xfrm rot="3653666" flipH="1" flipV="1">
              <a:off x="11693597" y="789000"/>
              <a:ext cx="430536" cy="220403"/>
              <a:chOff x="10800274" y="2808794"/>
              <a:chExt cx="655517" cy="335577"/>
            </a:xfrm>
          </p:grpSpPr>
          <p:sp>
            <p:nvSpPr>
              <p:cNvPr id="121" name="타원 120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2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3" name="그룹 122"/>
            <p:cNvGrpSpPr/>
            <p:nvPr/>
          </p:nvGrpSpPr>
          <p:grpSpPr>
            <a:xfrm rot="3653666" flipH="1" flipV="1">
              <a:off x="11620796" y="1143644"/>
              <a:ext cx="499927" cy="255926"/>
              <a:chOff x="10800274" y="2808794"/>
              <a:chExt cx="655517" cy="335577"/>
            </a:xfrm>
          </p:grpSpPr>
          <p:sp>
            <p:nvSpPr>
              <p:cNvPr id="124" name="타원 123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5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6" name="그룹 125"/>
            <p:cNvGrpSpPr/>
            <p:nvPr/>
          </p:nvGrpSpPr>
          <p:grpSpPr>
            <a:xfrm rot="3653666" flipH="1" flipV="1">
              <a:off x="11545326" y="1553847"/>
              <a:ext cx="609216" cy="311874"/>
              <a:chOff x="10800274" y="2808794"/>
              <a:chExt cx="655517" cy="335577"/>
            </a:xfrm>
          </p:grpSpPr>
          <p:sp>
            <p:nvSpPr>
              <p:cNvPr id="127" name="타원 126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8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9" name="그룹 128"/>
            <p:cNvGrpSpPr/>
            <p:nvPr/>
          </p:nvGrpSpPr>
          <p:grpSpPr>
            <a:xfrm rot="3653666" flipH="1" flipV="1">
              <a:off x="11465713" y="1985268"/>
              <a:ext cx="683207" cy="349752"/>
              <a:chOff x="10800274" y="2808794"/>
              <a:chExt cx="655517" cy="335577"/>
            </a:xfrm>
          </p:grpSpPr>
          <p:sp>
            <p:nvSpPr>
              <p:cNvPr id="130" name="타원 129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1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32" name="그룹 131"/>
            <p:cNvGrpSpPr/>
            <p:nvPr/>
          </p:nvGrpSpPr>
          <p:grpSpPr>
            <a:xfrm rot="3150082" flipH="1" flipV="1">
              <a:off x="11431401" y="2458283"/>
              <a:ext cx="662085" cy="338939"/>
              <a:chOff x="10800274" y="2808794"/>
              <a:chExt cx="655517" cy="335577"/>
            </a:xfrm>
          </p:grpSpPr>
          <p:sp>
            <p:nvSpPr>
              <p:cNvPr id="133" name="타원 132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4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35" name="그룹 134"/>
            <p:cNvGrpSpPr/>
            <p:nvPr/>
          </p:nvGrpSpPr>
          <p:grpSpPr>
            <a:xfrm rot="3086342" flipH="1" flipV="1">
              <a:off x="11396643" y="2891848"/>
              <a:ext cx="662085" cy="338939"/>
              <a:chOff x="10800274" y="2808794"/>
              <a:chExt cx="655517" cy="335577"/>
            </a:xfrm>
          </p:grpSpPr>
          <p:sp>
            <p:nvSpPr>
              <p:cNvPr id="136" name="타원 135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7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38" name="그룹 137"/>
            <p:cNvGrpSpPr/>
            <p:nvPr/>
          </p:nvGrpSpPr>
          <p:grpSpPr>
            <a:xfrm rot="3086342" flipH="1" flipV="1">
              <a:off x="11406398" y="3380652"/>
              <a:ext cx="602962" cy="308673"/>
              <a:chOff x="10800274" y="2808794"/>
              <a:chExt cx="655517" cy="335577"/>
            </a:xfrm>
          </p:grpSpPr>
          <p:sp>
            <p:nvSpPr>
              <p:cNvPr id="139" name="타원 138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0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41" name="그룹 140"/>
            <p:cNvGrpSpPr/>
            <p:nvPr/>
          </p:nvGrpSpPr>
          <p:grpSpPr>
            <a:xfrm rot="3086342" flipH="1" flipV="1">
              <a:off x="11424413" y="3858317"/>
              <a:ext cx="544096" cy="278538"/>
              <a:chOff x="10800274" y="2808794"/>
              <a:chExt cx="655517" cy="335577"/>
            </a:xfrm>
          </p:grpSpPr>
          <p:sp>
            <p:nvSpPr>
              <p:cNvPr id="142" name="타원 141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3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44" name="그룹 143"/>
            <p:cNvGrpSpPr/>
            <p:nvPr/>
          </p:nvGrpSpPr>
          <p:grpSpPr>
            <a:xfrm rot="2675369" flipH="1" flipV="1">
              <a:off x="11426508" y="4297463"/>
              <a:ext cx="523070" cy="267774"/>
              <a:chOff x="10800274" y="2808794"/>
              <a:chExt cx="655517" cy="335577"/>
            </a:xfrm>
          </p:grpSpPr>
          <p:sp>
            <p:nvSpPr>
              <p:cNvPr id="145" name="타원 144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6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47" name="그룹 146"/>
            <p:cNvGrpSpPr/>
            <p:nvPr/>
          </p:nvGrpSpPr>
          <p:grpSpPr>
            <a:xfrm rot="2635173" flipH="1" flipV="1">
              <a:off x="11472040" y="4712207"/>
              <a:ext cx="463147" cy="237098"/>
              <a:chOff x="10800274" y="2808794"/>
              <a:chExt cx="655517" cy="335577"/>
            </a:xfrm>
          </p:grpSpPr>
          <p:sp>
            <p:nvSpPr>
              <p:cNvPr id="148" name="타원 147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9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50" name="그룹 149"/>
            <p:cNvGrpSpPr/>
            <p:nvPr/>
          </p:nvGrpSpPr>
          <p:grpSpPr>
            <a:xfrm rot="2266289" flipH="1" flipV="1">
              <a:off x="11500327" y="5055958"/>
              <a:ext cx="463147" cy="237098"/>
              <a:chOff x="10800274" y="2808794"/>
              <a:chExt cx="655517" cy="335577"/>
            </a:xfrm>
          </p:grpSpPr>
          <p:sp>
            <p:nvSpPr>
              <p:cNvPr id="151" name="타원 150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2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53" name="그룹 152"/>
            <p:cNvGrpSpPr/>
            <p:nvPr/>
          </p:nvGrpSpPr>
          <p:grpSpPr>
            <a:xfrm rot="2266289" flipH="1" flipV="1">
              <a:off x="11582239" y="5454040"/>
              <a:ext cx="422424" cy="216251"/>
              <a:chOff x="10800274" y="2808794"/>
              <a:chExt cx="655517" cy="335577"/>
            </a:xfrm>
          </p:grpSpPr>
          <p:sp>
            <p:nvSpPr>
              <p:cNvPr id="154" name="타원 153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5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56" name="그룹 155"/>
            <p:cNvGrpSpPr/>
            <p:nvPr/>
          </p:nvGrpSpPr>
          <p:grpSpPr>
            <a:xfrm rot="2266289" flipH="1" flipV="1">
              <a:off x="11664500" y="5845204"/>
              <a:ext cx="374275" cy="191602"/>
              <a:chOff x="10800274" y="2808794"/>
              <a:chExt cx="655517" cy="335577"/>
            </a:xfrm>
          </p:grpSpPr>
          <p:sp>
            <p:nvSpPr>
              <p:cNvPr id="157" name="타원 156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8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59" name="그룹 158"/>
            <p:cNvGrpSpPr/>
            <p:nvPr/>
          </p:nvGrpSpPr>
          <p:grpSpPr>
            <a:xfrm rot="1737690" flipH="1" flipV="1">
              <a:off x="11766803" y="6178890"/>
              <a:ext cx="320033" cy="163834"/>
              <a:chOff x="10800274" y="2808794"/>
              <a:chExt cx="655517" cy="335577"/>
            </a:xfrm>
          </p:grpSpPr>
          <p:sp>
            <p:nvSpPr>
              <p:cNvPr id="160" name="타원 159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1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62" name="그룹 161"/>
            <p:cNvGrpSpPr/>
            <p:nvPr/>
          </p:nvGrpSpPr>
          <p:grpSpPr>
            <a:xfrm rot="1554113" flipH="1" flipV="1">
              <a:off x="11893457" y="6453837"/>
              <a:ext cx="290797" cy="148867"/>
              <a:chOff x="10800274" y="2808794"/>
              <a:chExt cx="655517" cy="335577"/>
            </a:xfrm>
          </p:grpSpPr>
          <p:sp>
            <p:nvSpPr>
              <p:cNvPr id="163" name="타원 162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4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08" name="TextBox 107"/>
          <p:cNvSpPr txBox="1"/>
          <p:nvPr/>
        </p:nvSpPr>
        <p:spPr>
          <a:xfrm>
            <a:off x="487878" y="302161"/>
            <a:ext cx="3974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B50B23"/>
                </a:solidFill>
              </a:rPr>
              <a:t>데이터 탐색 </a:t>
            </a:r>
            <a:r>
              <a:rPr lang="en-US" altLang="ko-KR" b="1" dirty="0" smtClean="0">
                <a:solidFill>
                  <a:srgbClr val="B50B23"/>
                </a:solidFill>
              </a:rPr>
              <a:t>- PCA</a:t>
            </a:r>
            <a:endParaRPr lang="ko-KR" altLang="en-US" b="1" dirty="0">
              <a:solidFill>
                <a:srgbClr val="B50B23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1941" y="1228418"/>
            <a:ext cx="9088118" cy="440116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878" y="5753558"/>
            <a:ext cx="2572109" cy="828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724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0784863" y="0"/>
            <a:ext cx="1407137" cy="6858000"/>
            <a:chOff x="10784863" y="0"/>
            <a:chExt cx="1407137" cy="6858000"/>
          </a:xfrm>
        </p:grpSpPr>
        <p:sp>
          <p:nvSpPr>
            <p:cNvPr id="10" name="왼쪽 대괄호 9"/>
            <p:cNvSpPr/>
            <p:nvPr/>
          </p:nvSpPr>
          <p:spPr>
            <a:xfrm>
              <a:off x="11355185" y="0"/>
              <a:ext cx="836815" cy="6858000"/>
            </a:xfrm>
            <a:prstGeom prst="leftBracket">
              <a:avLst>
                <a:gd name="adj" fmla="val 409768"/>
              </a:avLst>
            </a:prstGeom>
            <a:ln w="22225">
              <a:solidFill>
                <a:schemeClr val="bg1">
                  <a:lumMod val="65000"/>
                </a:schemeClr>
              </a:solidFill>
            </a:ln>
            <a:effectLst>
              <a:outerShdw blurRad="190500" dist="139700" dir="18900000" algn="bl" rotWithShape="0">
                <a:prstClr val="black">
                  <a:alpha val="99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13" name="그룹 12"/>
            <p:cNvGrpSpPr/>
            <p:nvPr/>
          </p:nvGrpSpPr>
          <p:grpSpPr>
            <a:xfrm rot="494084">
              <a:off x="10784863" y="3103720"/>
              <a:ext cx="655517" cy="335577"/>
              <a:chOff x="10800274" y="2808794"/>
              <a:chExt cx="655517" cy="335577"/>
            </a:xfrm>
          </p:grpSpPr>
          <p:sp>
            <p:nvSpPr>
              <p:cNvPr id="9" name="타원 8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4" name="그룹 13"/>
            <p:cNvGrpSpPr/>
            <p:nvPr/>
          </p:nvGrpSpPr>
          <p:grpSpPr>
            <a:xfrm rot="456767">
              <a:off x="10841586" y="2629657"/>
              <a:ext cx="623976" cy="319430"/>
              <a:chOff x="10800274" y="2808794"/>
              <a:chExt cx="655517" cy="335577"/>
            </a:xfrm>
          </p:grpSpPr>
          <p:sp>
            <p:nvSpPr>
              <p:cNvPr id="15" name="타원 14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7" name="그룹 16"/>
            <p:cNvGrpSpPr/>
            <p:nvPr/>
          </p:nvGrpSpPr>
          <p:grpSpPr>
            <a:xfrm rot="741120">
              <a:off x="10864774" y="2148212"/>
              <a:ext cx="615027" cy="314849"/>
              <a:chOff x="10800274" y="2808794"/>
              <a:chExt cx="655517" cy="335577"/>
            </a:xfrm>
          </p:grpSpPr>
          <p:sp>
            <p:nvSpPr>
              <p:cNvPr id="18" name="타원 17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0" name="그룹 19"/>
            <p:cNvGrpSpPr/>
            <p:nvPr/>
          </p:nvGrpSpPr>
          <p:grpSpPr>
            <a:xfrm rot="741120">
              <a:off x="10916043" y="1698553"/>
              <a:ext cx="615027" cy="314849"/>
              <a:chOff x="10800274" y="2808794"/>
              <a:chExt cx="655517" cy="335577"/>
            </a:xfrm>
          </p:grpSpPr>
          <p:sp>
            <p:nvSpPr>
              <p:cNvPr id="21" name="타원 20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3" name="그룹 22"/>
            <p:cNvGrpSpPr/>
            <p:nvPr/>
          </p:nvGrpSpPr>
          <p:grpSpPr>
            <a:xfrm rot="1187071">
              <a:off x="11009856" y="1296467"/>
              <a:ext cx="572257" cy="292954"/>
              <a:chOff x="10800274" y="2808794"/>
              <a:chExt cx="655517" cy="335577"/>
            </a:xfrm>
          </p:grpSpPr>
          <p:sp>
            <p:nvSpPr>
              <p:cNvPr id="24" name="타원 23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5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6" name="그룹 25"/>
            <p:cNvGrpSpPr/>
            <p:nvPr/>
          </p:nvGrpSpPr>
          <p:grpSpPr>
            <a:xfrm rot="1105472">
              <a:off x="11108126" y="851449"/>
              <a:ext cx="591110" cy="302605"/>
              <a:chOff x="10800274" y="2808794"/>
              <a:chExt cx="655517" cy="335577"/>
            </a:xfrm>
          </p:grpSpPr>
          <p:sp>
            <p:nvSpPr>
              <p:cNvPr id="27" name="타원 26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9" name="그룹 28"/>
            <p:cNvGrpSpPr/>
            <p:nvPr/>
          </p:nvGrpSpPr>
          <p:grpSpPr>
            <a:xfrm rot="1362376">
              <a:off x="11204841" y="473597"/>
              <a:ext cx="564860" cy="289167"/>
              <a:chOff x="10800274" y="2808794"/>
              <a:chExt cx="655517" cy="335577"/>
            </a:xfrm>
          </p:grpSpPr>
          <p:sp>
            <p:nvSpPr>
              <p:cNvPr id="30" name="타원 29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1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2" name="그룹 31"/>
            <p:cNvGrpSpPr/>
            <p:nvPr/>
          </p:nvGrpSpPr>
          <p:grpSpPr>
            <a:xfrm rot="1706759">
              <a:off x="11362325" y="134000"/>
              <a:ext cx="541749" cy="277336"/>
              <a:chOff x="10800274" y="2808794"/>
              <a:chExt cx="655517" cy="335577"/>
            </a:xfrm>
          </p:grpSpPr>
          <p:sp>
            <p:nvSpPr>
              <p:cNvPr id="33" name="타원 32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4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5" name="그룹 34"/>
            <p:cNvGrpSpPr/>
            <p:nvPr/>
          </p:nvGrpSpPr>
          <p:grpSpPr>
            <a:xfrm rot="494084">
              <a:off x="10797403" y="3557084"/>
              <a:ext cx="655183" cy="335406"/>
              <a:chOff x="10800274" y="2808794"/>
              <a:chExt cx="655517" cy="335577"/>
            </a:xfrm>
          </p:grpSpPr>
          <p:sp>
            <p:nvSpPr>
              <p:cNvPr id="36" name="타원 35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494084">
              <a:off x="10868900" y="4013079"/>
              <a:ext cx="590761" cy="302427"/>
              <a:chOff x="10800274" y="2808794"/>
              <a:chExt cx="655517" cy="335577"/>
            </a:xfrm>
          </p:grpSpPr>
          <p:sp>
            <p:nvSpPr>
              <p:cNvPr id="39" name="타원 38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1" name="그룹 40"/>
            <p:cNvGrpSpPr/>
            <p:nvPr/>
          </p:nvGrpSpPr>
          <p:grpSpPr>
            <a:xfrm rot="494084">
              <a:off x="10925212" y="4469755"/>
              <a:ext cx="523500" cy="267994"/>
              <a:chOff x="10800274" y="2808794"/>
              <a:chExt cx="655517" cy="335577"/>
            </a:xfrm>
          </p:grpSpPr>
          <p:sp>
            <p:nvSpPr>
              <p:cNvPr id="42" name="타원 41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3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4" name="그룹 43"/>
            <p:cNvGrpSpPr/>
            <p:nvPr/>
          </p:nvGrpSpPr>
          <p:grpSpPr>
            <a:xfrm rot="494084">
              <a:off x="10954302" y="4888632"/>
              <a:ext cx="523500" cy="267994"/>
              <a:chOff x="10800274" y="2808794"/>
              <a:chExt cx="655517" cy="335577"/>
            </a:xfrm>
          </p:grpSpPr>
          <p:sp>
            <p:nvSpPr>
              <p:cNvPr id="45" name="타원 44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6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7" name="그룹 46"/>
            <p:cNvGrpSpPr/>
            <p:nvPr/>
          </p:nvGrpSpPr>
          <p:grpSpPr>
            <a:xfrm rot="264966">
              <a:off x="11016458" y="5254374"/>
              <a:ext cx="523500" cy="267994"/>
              <a:chOff x="10800274" y="2808794"/>
              <a:chExt cx="655517" cy="335577"/>
            </a:xfrm>
          </p:grpSpPr>
          <p:sp>
            <p:nvSpPr>
              <p:cNvPr id="48" name="타원 47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9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0" name="그룹 49"/>
            <p:cNvGrpSpPr/>
            <p:nvPr/>
          </p:nvGrpSpPr>
          <p:grpSpPr>
            <a:xfrm rot="270805">
              <a:off x="11138815" y="5649151"/>
              <a:ext cx="481701" cy="246596"/>
              <a:chOff x="10800274" y="2808794"/>
              <a:chExt cx="655517" cy="335577"/>
            </a:xfrm>
          </p:grpSpPr>
          <p:sp>
            <p:nvSpPr>
              <p:cNvPr id="51" name="타원 50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2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3" name="그룹 52"/>
            <p:cNvGrpSpPr/>
            <p:nvPr/>
          </p:nvGrpSpPr>
          <p:grpSpPr>
            <a:xfrm>
              <a:off x="11285504" y="6027275"/>
              <a:ext cx="418301" cy="214140"/>
              <a:chOff x="10800274" y="2808794"/>
              <a:chExt cx="655517" cy="335577"/>
            </a:xfrm>
          </p:grpSpPr>
          <p:sp>
            <p:nvSpPr>
              <p:cNvPr id="54" name="타원 53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5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6" name="그룹 55"/>
            <p:cNvGrpSpPr/>
            <p:nvPr/>
          </p:nvGrpSpPr>
          <p:grpSpPr>
            <a:xfrm rot="242306">
              <a:off x="11430348" y="6380195"/>
              <a:ext cx="352470" cy="180439"/>
              <a:chOff x="10800274" y="2808794"/>
              <a:chExt cx="655517" cy="335577"/>
            </a:xfrm>
          </p:grpSpPr>
          <p:sp>
            <p:nvSpPr>
              <p:cNvPr id="57" name="타원 56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8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9" name="그룹 58"/>
            <p:cNvGrpSpPr/>
            <p:nvPr/>
          </p:nvGrpSpPr>
          <p:grpSpPr>
            <a:xfrm>
              <a:off x="11619026" y="6646407"/>
              <a:ext cx="302677" cy="154949"/>
              <a:chOff x="10800274" y="2808794"/>
              <a:chExt cx="655517" cy="335577"/>
            </a:xfrm>
          </p:grpSpPr>
          <p:sp>
            <p:nvSpPr>
              <p:cNvPr id="60" name="타원 59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1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14" name="그룹 113"/>
            <p:cNvGrpSpPr/>
            <p:nvPr/>
          </p:nvGrpSpPr>
          <p:grpSpPr>
            <a:xfrm rot="3653666" flipH="1" flipV="1">
              <a:off x="11911991" y="139009"/>
              <a:ext cx="271890" cy="139188"/>
              <a:chOff x="10800274" y="2808794"/>
              <a:chExt cx="655517" cy="335577"/>
            </a:xfrm>
          </p:grpSpPr>
          <p:sp>
            <p:nvSpPr>
              <p:cNvPr id="115" name="타원 114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6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17" name="그룹 116"/>
            <p:cNvGrpSpPr/>
            <p:nvPr/>
          </p:nvGrpSpPr>
          <p:grpSpPr>
            <a:xfrm rot="3653666" flipH="1" flipV="1">
              <a:off x="11763802" y="438774"/>
              <a:ext cx="439468" cy="224975"/>
              <a:chOff x="10800274" y="2808794"/>
              <a:chExt cx="655517" cy="335577"/>
            </a:xfrm>
          </p:grpSpPr>
          <p:sp>
            <p:nvSpPr>
              <p:cNvPr id="118" name="타원 117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9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0" name="그룹 119"/>
            <p:cNvGrpSpPr/>
            <p:nvPr/>
          </p:nvGrpSpPr>
          <p:grpSpPr>
            <a:xfrm rot="3653666" flipH="1" flipV="1">
              <a:off x="11693597" y="789000"/>
              <a:ext cx="430536" cy="220403"/>
              <a:chOff x="10800274" y="2808794"/>
              <a:chExt cx="655517" cy="335577"/>
            </a:xfrm>
          </p:grpSpPr>
          <p:sp>
            <p:nvSpPr>
              <p:cNvPr id="121" name="타원 120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2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3" name="그룹 122"/>
            <p:cNvGrpSpPr/>
            <p:nvPr/>
          </p:nvGrpSpPr>
          <p:grpSpPr>
            <a:xfrm rot="3653666" flipH="1" flipV="1">
              <a:off x="11620796" y="1143644"/>
              <a:ext cx="499927" cy="255926"/>
              <a:chOff x="10800274" y="2808794"/>
              <a:chExt cx="655517" cy="335577"/>
            </a:xfrm>
          </p:grpSpPr>
          <p:sp>
            <p:nvSpPr>
              <p:cNvPr id="124" name="타원 123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5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6" name="그룹 125"/>
            <p:cNvGrpSpPr/>
            <p:nvPr/>
          </p:nvGrpSpPr>
          <p:grpSpPr>
            <a:xfrm rot="3653666" flipH="1" flipV="1">
              <a:off x="11545326" y="1553847"/>
              <a:ext cx="609216" cy="311874"/>
              <a:chOff x="10800274" y="2808794"/>
              <a:chExt cx="655517" cy="335577"/>
            </a:xfrm>
          </p:grpSpPr>
          <p:sp>
            <p:nvSpPr>
              <p:cNvPr id="127" name="타원 126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8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9" name="그룹 128"/>
            <p:cNvGrpSpPr/>
            <p:nvPr/>
          </p:nvGrpSpPr>
          <p:grpSpPr>
            <a:xfrm rot="3653666" flipH="1" flipV="1">
              <a:off x="11465713" y="1985268"/>
              <a:ext cx="683207" cy="349752"/>
              <a:chOff x="10800274" y="2808794"/>
              <a:chExt cx="655517" cy="335577"/>
            </a:xfrm>
          </p:grpSpPr>
          <p:sp>
            <p:nvSpPr>
              <p:cNvPr id="130" name="타원 129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1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32" name="그룹 131"/>
            <p:cNvGrpSpPr/>
            <p:nvPr/>
          </p:nvGrpSpPr>
          <p:grpSpPr>
            <a:xfrm rot="3150082" flipH="1" flipV="1">
              <a:off x="11431401" y="2458283"/>
              <a:ext cx="662085" cy="338939"/>
              <a:chOff x="10800274" y="2808794"/>
              <a:chExt cx="655517" cy="335577"/>
            </a:xfrm>
          </p:grpSpPr>
          <p:sp>
            <p:nvSpPr>
              <p:cNvPr id="133" name="타원 132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4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35" name="그룹 134"/>
            <p:cNvGrpSpPr/>
            <p:nvPr/>
          </p:nvGrpSpPr>
          <p:grpSpPr>
            <a:xfrm rot="3086342" flipH="1" flipV="1">
              <a:off x="11396643" y="2891848"/>
              <a:ext cx="662085" cy="338939"/>
              <a:chOff x="10800274" y="2808794"/>
              <a:chExt cx="655517" cy="335577"/>
            </a:xfrm>
          </p:grpSpPr>
          <p:sp>
            <p:nvSpPr>
              <p:cNvPr id="136" name="타원 135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7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38" name="그룹 137"/>
            <p:cNvGrpSpPr/>
            <p:nvPr/>
          </p:nvGrpSpPr>
          <p:grpSpPr>
            <a:xfrm rot="3086342" flipH="1" flipV="1">
              <a:off x="11406398" y="3380652"/>
              <a:ext cx="602962" cy="308673"/>
              <a:chOff x="10800274" y="2808794"/>
              <a:chExt cx="655517" cy="335577"/>
            </a:xfrm>
          </p:grpSpPr>
          <p:sp>
            <p:nvSpPr>
              <p:cNvPr id="139" name="타원 138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0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41" name="그룹 140"/>
            <p:cNvGrpSpPr/>
            <p:nvPr/>
          </p:nvGrpSpPr>
          <p:grpSpPr>
            <a:xfrm rot="3086342" flipH="1" flipV="1">
              <a:off x="11424413" y="3858317"/>
              <a:ext cx="544096" cy="278538"/>
              <a:chOff x="10800274" y="2808794"/>
              <a:chExt cx="655517" cy="335577"/>
            </a:xfrm>
          </p:grpSpPr>
          <p:sp>
            <p:nvSpPr>
              <p:cNvPr id="142" name="타원 141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3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44" name="그룹 143"/>
            <p:cNvGrpSpPr/>
            <p:nvPr/>
          </p:nvGrpSpPr>
          <p:grpSpPr>
            <a:xfrm rot="2675369" flipH="1" flipV="1">
              <a:off x="11426508" y="4297463"/>
              <a:ext cx="523070" cy="267774"/>
              <a:chOff x="10800274" y="2808794"/>
              <a:chExt cx="655517" cy="335577"/>
            </a:xfrm>
          </p:grpSpPr>
          <p:sp>
            <p:nvSpPr>
              <p:cNvPr id="145" name="타원 144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6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47" name="그룹 146"/>
            <p:cNvGrpSpPr/>
            <p:nvPr/>
          </p:nvGrpSpPr>
          <p:grpSpPr>
            <a:xfrm rot="2635173" flipH="1" flipV="1">
              <a:off x="11472040" y="4712207"/>
              <a:ext cx="463147" cy="237098"/>
              <a:chOff x="10800274" y="2808794"/>
              <a:chExt cx="655517" cy="335577"/>
            </a:xfrm>
          </p:grpSpPr>
          <p:sp>
            <p:nvSpPr>
              <p:cNvPr id="148" name="타원 147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9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50" name="그룹 149"/>
            <p:cNvGrpSpPr/>
            <p:nvPr/>
          </p:nvGrpSpPr>
          <p:grpSpPr>
            <a:xfrm rot="2266289" flipH="1" flipV="1">
              <a:off x="11500327" y="5055958"/>
              <a:ext cx="463147" cy="237098"/>
              <a:chOff x="10800274" y="2808794"/>
              <a:chExt cx="655517" cy="335577"/>
            </a:xfrm>
          </p:grpSpPr>
          <p:sp>
            <p:nvSpPr>
              <p:cNvPr id="151" name="타원 150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2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53" name="그룹 152"/>
            <p:cNvGrpSpPr/>
            <p:nvPr/>
          </p:nvGrpSpPr>
          <p:grpSpPr>
            <a:xfrm rot="2266289" flipH="1" flipV="1">
              <a:off x="11582239" y="5454040"/>
              <a:ext cx="422424" cy="216251"/>
              <a:chOff x="10800274" y="2808794"/>
              <a:chExt cx="655517" cy="335577"/>
            </a:xfrm>
          </p:grpSpPr>
          <p:sp>
            <p:nvSpPr>
              <p:cNvPr id="154" name="타원 153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5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56" name="그룹 155"/>
            <p:cNvGrpSpPr/>
            <p:nvPr/>
          </p:nvGrpSpPr>
          <p:grpSpPr>
            <a:xfrm rot="2266289" flipH="1" flipV="1">
              <a:off x="11664500" y="5845204"/>
              <a:ext cx="374275" cy="191602"/>
              <a:chOff x="10800274" y="2808794"/>
              <a:chExt cx="655517" cy="335577"/>
            </a:xfrm>
          </p:grpSpPr>
          <p:sp>
            <p:nvSpPr>
              <p:cNvPr id="157" name="타원 156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8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59" name="그룹 158"/>
            <p:cNvGrpSpPr/>
            <p:nvPr/>
          </p:nvGrpSpPr>
          <p:grpSpPr>
            <a:xfrm rot="1737690" flipH="1" flipV="1">
              <a:off x="11766803" y="6178890"/>
              <a:ext cx="320033" cy="163834"/>
              <a:chOff x="10800274" y="2808794"/>
              <a:chExt cx="655517" cy="335577"/>
            </a:xfrm>
          </p:grpSpPr>
          <p:sp>
            <p:nvSpPr>
              <p:cNvPr id="160" name="타원 159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1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62" name="그룹 161"/>
            <p:cNvGrpSpPr/>
            <p:nvPr/>
          </p:nvGrpSpPr>
          <p:grpSpPr>
            <a:xfrm rot="1554113" flipH="1" flipV="1">
              <a:off x="11893457" y="6453837"/>
              <a:ext cx="290797" cy="148867"/>
              <a:chOff x="10800274" y="2808794"/>
              <a:chExt cx="655517" cy="335577"/>
            </a:xfrm>
          </p:grpSpPr>
          <p:sp>
            <p:nvSpPr>
              <p:cNvPr id="163" name="타원 162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4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08" name="TextBox 107"/>
          <p:cNvSpPr txBox="1"/>
          <p:nvPr/>
        </p:nvSpPr>
        <p:spPr>
          <a:xfrm>
            <a:off x="487878" y="302161"/>
            <a:ext cx="3974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B50B23"/>
                </a:solidFill>
              </a:rPr>
              <a:t>데이터 탐색 </a:t>
            </a:r>
            <a:r>
              <a:rPr lang="en-US" altLang="ko-KR" b="1" dirty="0" smtClean="0">
                <a:solidFill>
                  <a:srgbClr val="B50B23"/>
                </a:solidFill>
              </a:rPr>
              <a:t>- PCA</a:t>
            </a:r>
            <a:endParaRPr lang="ko-KR" altLang="en-US" b="1" dirty="0">
              <a:solidFill>
                <a:srgbClr val="B50B23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6268" y="913395"/>
            <a:ext cx="9279465" cy="5031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380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0784863" y="0"/>
            <a:ext cx="1407137" cy="6858000"/>
            <a:chOff x="10784863" y="0"/>
            <a:chExt cx="1407137" cy="6858000"/>
          </a:xfrm>
        </p:grpSpPr>
        <p:sp>
          <p:nvSpPr>
            <p:cNvPr id="10" name="왼쪽 대괄호 9"/>
            <p:cNvSpPr/>
            <p:nvPr/>
          </p:nvSpPr>
          <p:spPr>
            <a:xfrm>
              <a:off x="11355185" y="0"/>
              <a:ext cx="836815" cy="6858000"/>
            </a:xfrm>
            <a:prstGeom prst="leftBracket">
              <a:avLst>
                <a:gd name="adj" fmla="val 409768"/>
              </a:avLst>
            </a:prstGeom>
            <a:ln w="22225">
              <a:solidFill>
                <a:schemeClr val="bg1">
                  <a:lumMod val="65000"/>
                </a:schemeClr>
              </a:solidFill>
            </a:ln>
            <a:effectLst>
              <a:outerShdw blurRad="190500" dist="139700" dir="18900000" algn="bl" rotWithShape="0">
                <a:prstClr val="black">
                  <a:alpha val="99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13" name="그룹 12"/>
            <p:cNvGrpSpPr/>
            <p:nvPr/>
          </p:nvGrpSpPr>
          <p:grpSpPr>
            <a:xfrm rot="494084">
              <a:off x="10784863" y="3103720"/>
              <a:ext cx="655517" cy="335577"/>
              <a:chOff x="10800274" y="2808794"/>
              <a:chExt cx="655517" cy="335577"/>
            </a:xfrm>
          </p:grpSpPr>
          <p:sp>
            <p:nvSpPr>
              <p:cNvPr id="9" name="타원 8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4" name="그룹 13"/>
            <p:cNvGrpSpPr/>
            <p:nvPr/>
          </p:nvGrpSpPr>
          <p:grpSpPr>
            <a:xfrm rot="456767">
              <a:off x="10841586" y="2629657"/>
              <a:ext cx="623976" cy="319430"/>
              <a:chOff x="10800274" y="2808794"/>
              <a:chExt cx="655517" cy="335577"/>
            </a:xfrm>
          </p:grpSpPr>
          <p:sp>
            <p:nvSpPr>
              <p:cNvPr id="15" name="타원 14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7" name="그룹 16"/>
            <p:cNvGrpSpPr/>
            <p:nvPr/>
          </p:nvGrpSpPr>
          <p:grpSpPr>
            <a:xfrm rot="741120">
              <a:off x="10864774" y="2148212"/>
              <a:ext cx="615027" cy="314849"/>
              <a:chOff x="10800274" y="2808794"/>
              <a:chExt cx="655517" cy="335577"/>
            </a:xfrm>
          </p:grpSpPr>
          <p:sp>
            <p:nvSpPr>
              <p:cNvPr id="18" name="타원 17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0" name="그룹 19"/>
            <p:cNvGrpSpPr/>
            <p:nvPr/>
          </p:nvGrpSpPr>
          <p:grpSpPr>
            <a:xfrm rot="741120">
              <a:off x="10916043" y="1698553"/>
              <a:ext cx="615027" cy="314849"/>
              <a:chOff x="10800274" y="2808794"/>
              <a:chExt cx="655517" cy="335577"/>
            </a:xfrm>
          </p:grpSpPr>
          <p:sp>
            <p:nvSpPr>
              <p:cNvPr id="21" name="타원 20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3" name="그룹 22"/>
            <p:cNvGrpSpPr/>
            <p:nvPr/>
          </p:nvGrpSpPr>
          <p:grpSpPr>
            <a:xfrm rot="1187071">
              <a:off x="11009856" y="1296467"/>
              <a:ext cx="572257" cy="292954"/>
              <a:chOff x="10800274" y="2808794"/>
              <a:chExt cx="655517" cy="335577"/>
            </a:xfrm>
          </p:grpSpPr>
          <p:sp>
            <p:nvSpPr>
              <p:cNvPr id="24" name="타원 23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5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6" name="그룹 25"/>
            <p:cNvGrpSpPr/>
            <p:nvPr/>
          </p:nvGrpSpPr>
          <p:grpSpPr>
            <a:xfrm rot="1105472">
              <a:off x="11108126" y="851449"/>
              <a:ext cx="591110" cy="302605"/>
              <a:chOff x="10800274" y="2808794"/>
              <a:chExt cx="655517" cy="335577"/>
            </a:xfrm>
          </p:grpSpPr>
          <p:sp>
            <p:nvSpPr>
              <p:cNvPr id="27" name="타원 26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9" name="그룹 28"/>
            <p:cNvGrpSpPr/>
            <p:nvPr/>
          </p:nvGrpSpPr>
          <p:grpSpPr>
            <a:xfrm rot="1362376">
              <a:off x="11204841" y="473597"/>
              <a:ext cx="564860" cy="289167"/>
              <a:chOff x="10800274" y="2808794"/>
              <a:chExt cx="655517" cy="335577"/>
            </a:xfrm>
          </p:grpSpPr>
          <p:sp>
            <p:nvSpPr>
              <p:cNvPr id="30" name="타원 29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1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2" name="그룹 31"/>
            <p:cNvGrpSpPr/>
            <p:nvPr/>
          </p:nvGrpSpPr>
          <p:grpSpPr>
            <a:xfrm rot="1706759">
              <a:off x="11362325" y="134000"/>
              <a:ext cx="541749" cy="277336"/>
              <a:chOff x="10800274" y="2808794"/>
              <a:chExt cx="655517" cy="335577"/>
            </a:xfrm>
          </p:grpSpPr>
          <p:sp>
            <p:nvSpPr>
              <p:cNvPr id="33" name="타원 32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4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5" name="그룹 34"/>
            <p:cNvGrpSpPr/>
            <p:nvPr/>
          </p:nvGrpSpPr>
          <p:grpSpPr>
            <a:xfrm rot="494084">
              <a:off x="10797403" y="3557084"/>
              <a:ext cx="655183" cy="335406"/>
              <a:chOff x="10800274" y="2808794"/>
              <a:chExt cx="655517" cy="335577"/>
            </a:xfrm>
          </p:grpSpPr>
          <p:sp>
            <p:nvSpPr>
              <p:cNvPr id="36" name="타원 35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494084">
              <a:off x="10868900" y="4013079"/>
              <a:ext cx="590761" cy="302427"/>
              <a:chOff x="10800274" y="2808794"/>
              <a:chExt cx="655517" cy="335577"/>
            </a:xfrm>
          </p:grpSpPr>
          <p:sp>
            <p:nvSpPr>
              <p:cNvPr id="39" name="타원 38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1" name="그룹 40"/>
            <p:cNvGrpSpPr/>
            <p:nvPr/>
          </p:nvGrpSpPr>
          <p:grpSpPr>
            <a:xfrm rot="494084">
              <a:off x="10925212" y="4469755"/>
              <a:ext cx="523500" cy="267994"/>
              <a:chOff x="10800274" y="2808794"/>
              <a:chExt cx="655517" cy="335577"/>
            </a:xfrm>
          </p:grpSpPr>
          <p:sp>
            <p:nvSpPr>
              <p:cNvPr id="42" name="타원 41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3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4" name="그룹 43"/>
            <p:cNvGrpSpPr/>
            <p:nvPr/>
          </p:nvGrpSpPr>
          <p:grpSpPr>
            <a:xfrm rot="494084">
              <a:off x="10954302" y="4888632"/>
              <a:ext cx="523500" cy="267994"/>
              <a:chOff x="10800274" y="2808794"/>
              <a:chExt cx="655517" cy="335577"/>
            </a:xfrm>
          </p:grpSpPr>
          <p:sp>
            <p:nvSpPr>
              <p:cNvPr id="45" name="타원 44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6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7" name="그룹 46"/>
            <p:cNvGrpSpPr/>
            <p:nvPr/>
          </p:nvGrpSpPr>
          <p:grpSpPr>
            <a:xfrm rot="264966">
              <a:off x="11016458" y="5254374"/>
              <a:ext cx="523500" cy="267994"/>
              <a:chOff x="10800274" y="2808794"/>
              <a:chExt cx="655517" cy="335577"/>
            </a:xfrm>
          </p:grpSpPr>
          <p:sp>
            <p:nvSpPr>
              <p:cNvPr id="48" name="타원 47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9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0" name="그룹 49"/>
            <p:cNvGrpSpPr/>
            <p:nvPr/>
          </p:nvGrpSpPr>
          <p:grpSpPr>
            <a:xfrm rot="270805">
              <a:off x="11138815" y="5649151"/>
              <a:ext cx="481701" cy="246596"/>
              <a:chOff x="10800274" y="2808794"/>
              <a:chExt cx="655517" cy="335577"/>
            </a:xfrm>
          </p:grpSpPr>
          <p:sp>
            <p:nvSpPr>
              <p:cNvPr id="51" name="타원 50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2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3" name="그룹 52"/>
            <p:cNvGrpSpPr/>
            <p:nvPr/>
          </p:nvGrpSpPr>
          <p:grpSpPr>
            <a:xfrm>
              <a:off x="11285504" y="6027275"/>
              <a:ext cx="418301" cy="214140"/>
              <a:chOff x="10800274" y="2808794"/>
              <a:chExt cx="655517" cy="335577"/>
            </a:xfrm>
          </p:grpSpPr>
          <p:sp>
            <p:nvSpPr>
              <p:cNvPr id="54" name="타원 53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5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6" name="그룹 55"/>
            <p:cNvGrpSpPr/>
            <p:nvPr/>
          </p:nvGrpSpPr>
          <p:grpSpPr>
            <a:xfrm rot="242306">
              <a:off x="11430348" y="6380195"/>
              <a:ext cx="352470" cy="180439"/>
              <a:chOff x="10800274" y="2808794"/>
              <a:chExt cx="655517" cy="335577"/>
            </a:xfrm>
          </p:grpSpPr>
          <p:sp>
            <p:nvSpPr>
              <p:cNvPr id="57" name="타원 56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8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9" name="그룹 58"/>
            <p:cNvGrpSpPr/>
            <p:nvPr/>
          </p:nvGrpSpPr>
          <p:grpSpPr>
            <a:xfrm>
              <a:off x="11619026" y="6646407"/>
              <a:ext cx="302677" cy="154949"/>
              <a:chOff x="10800274" y="2808794"/>
              <a:chExt cx="655517" cy="335577"/>
            </a:xfrm>
          </p:grpSpPr>
          <p:sp>
            <p:nvSpPr>
              <p:cNvPr id="60" name="타원 59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1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14" name="그룹 113"/>
            <p:cNvGrpSpPr/>
            <p:nvPr/>
          </p:nvGrpSpPr>
          <p:grpSpPr>
            <a:xfrm rot="3653666" flipH="1" flipV="1">
              <a:off x="11911991" y="139009"/>
              <a:ext cx="271890" cy="139188"/>
              <a:chOff x="10800274" y="2808794"/>
              <a:chExt cx="655517" cy="335577"/>
            </a:xfrm>
          </p:grpSpPr>
          <p:sp>
            <p:nvSpPr>
              <p:cNvPr id="115" name="타원 114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6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17" name="그룹 116"/>
            <p:cNvGrpSpPr/>
            <p:nvPr/>
          </p:nvGrpSpPr>
          <p:grpSpPr>
            <a:xfrm rot="3653666" flipH="1" flipV="1">
              <a:off x="11763802" y="438774"/>
              <a:ext cx="439468" cy="224975"/>
              <a:chOff x="10800274" y="2808794"/>
              <a:chExt cx="655517" cy="335577"/>
            </a:xfrm>
          </p:grpSpPr>
          <p:sp>
            <p:nvSpPr>
              <p:cNvPr id="118" name="타원 117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9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0" name="그룹 119"/>
            <p:cNvGrpSpPr/>
            <p:nvPr/>
          </p:nvGrpSpPr>
          <p:grpSpPr>
            <a:xfrm rot="3653666" flipH="1" flipV="1">
              <a:off x="11693597" y="789000"/>
              <a:ext cx="430536" cy="220403"/>
              <a:chOff x="10800274" y="2808794"/>
              <a:chExt cx="655517" cy="335577"/>
            </a:xfrm>
          </p:grpSpPr>
          <p:sp>
            <p:nvSpPr>
              <p:cNvPr id="121" name="타원 120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2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3" name="그룹 122"/>
            <p:cNvGrpSpPr/>
            <p:nvPr/>
          </p:nvGrpSpPr>
          <p:grpSpPr>
            <a:xfrm rot="3653666" flipH="1" flipV="1">
              <a:off x="11620796" y="1143644"/>
              <a:ext cx="499927" cy="255926"/>
              <a:chOff x="10800274" y="2808794"/>
              <a:chExt cx="655517" cy="335577"/>
            </a:xfrm>
          </p:grpSpPr>
          <p:sp>
            <p:nvSpPr>
              <p:cNvPr id="124" name="타원 123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5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6" name="그룹 125"/>
            <p:cNvGrpSpPr/>
            <p:nvPr/>
          </p:nvGrpSpPr>
          <p:grpSpPr>
            <a:xfrm rot="3653666" flipH="1" flipV="1">
              <a:off x="11545326" y="1553847"/>
              <a:ext cx="609216" cy="311874"/>
              <a:chOff x="10800274" y="2808794"/>
              <a:chExt cx="655517" cy="335577"/>
            </a:xfrm>
          </p:grpSpPr>
          <p:sp>
            <p:nvSpPr>
              <p:cNvPr id="127" name="타원 126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8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9" name="그룹 128"/>
            <p:cNvGrpSpPr/>
            <p:nvPr/>
          </p:nvGrpSpPr>
          <p:grpSpPr>
            <a:xfrm rot="3653666" flipH="1" flipV="1">
              <a:off x="11465713" y="1985268"/>
              <a:ext cx="683207" cy="349752"/>
              <a:chOff x="10800274" y="2808794"/>
              <a:chExt cx="655517" cy="335577"/>
            </a:xfrm>
          </p:grpSpPr>
          <p:sp>
            <p:nvSpPr>
              <p:cNvPr id="130" name="타원 129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1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32" name="그룹 131"/>
            <p:cNvGrpSpPr/>
            <p:nvPr/>
          </p:nvGrpSpPr>
          <p:grpSpPr>
            <a:xfrm rot="3150082" flipH="1" flipV="1">
              <a:off x="11431401" y="2458283"/>
              <a:ext cx="662085" cy="338939"/>
              <a:chOff x="10800274" y="2808794"/>
              <a:chExt cx="655517" cy="335577"/>
            </a:xfrm>
          </p:grpSpPr>
          <p:sp>
            <p:nvSpPr>
              <p:cNvPr id="133" name="타원 132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4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35" name="그룹 134"/>
            <p:cNvGrpSpPr/>
            <p:nvPr/>
          </p:nvGrpSpPr>
          <p:grpSpPr>
            <a:xfrm rot="3086342" flipH="1" flipV="1">
              <a:off x="11396643" y="2891848"/>
              <a:ext cx="662085" cy="338939"/>
              <a:chOff x="10800274" y="2808794"/>
              <a:chExt cx="655517" cy="335577"/>
            </a:xfrm>
          </p:grpSpPr>
          <p:sp>
            <p:nvSpPr>
              <p:cNvPr id="136" name="타원 135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7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38" name="그룹 137"/>
            <p:cNvGrpSpPr/>
            <p:nvPr/>
          </p:nvGrpSpPr>
          <p:grpSpPr>
            <a:xfrm rot="3086342" flipH="1" flipV="1">
              <a:off x="11406398" y="3380652"/>
              <a:ext cx="602962" cy="308673"/>
              <a:chOff x="10800274" y="2808794"/>
              <a:chExt cx="655517" cy="335577"/>
            </a:xfrm>
          </p:grpSpPr>
          <p:sp>
            <p:nvSpPr>
              <p:cNvPr id="139" name="타원 138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0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41" name="그룹 140"/>
            <p:cNvGrpSpPr/>
            <p:nvPr/>
          </p:nvGrpSpPr>
          <p:grpSpPr>
            <a:xfrm rot="3086342" flipH="1" flipV="1">
              <a:off x="11424413" y="3858317"/>
              <a:ext cx="544096" cy="278538"/>
              <a:chOff x="10800274" y="2808794"/>
              <a:chExt cx="655517" cy="335577"/>
            </a:xfrm>
          </p:grpSpPr>
          <p:sp>
            <p:nvSpPr>
              <p:cNvPr id="142" name="타원 141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3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44" name="그룹 143"/>
            <p:cNvGrpSpPr/>
            <p:nvPr/>
          </p:nvGrpSpPr>
          <p:grpSpPr>
            <a:xfrm rot="2675369" flipH="1" flipV="1">
              <a:off x="11426508" y="4297463"/>
              <a:ext cx="523070" cy="267774"/>
              <a:chOff x="10800274" y="2808794"/>
              <a:chExt cx="655517" cy="335577"/>
            </a:xfrm>
          </p:grpSpPr>
          <p:sp>
            <p:nvSpPr>
              <p:cNvPr id="145" name="타원 144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6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47" name="그룹 146"/>
            <p:cNvGrpSpPr/>
            <p:nvPr/>
          </p:nvGrpSpPr>
          <p:grpSpPr>
            <a:xfrm rot="2635173" flipH="1" flipV="1">
              <a:off x="11472040" y="4712207"/>
              <a:ext cx="463147" cy="237098"/>
              <a:chOff x="10800274" y="2808794"/>
              <a:chExt cx="655517" cy="335577"/>
            </a:xfrm>
          </p:grpSpPr>
          <p:sp>
            <p:nvSpPr>
              <p:cNvPr id="148" name="타원 147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9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50" name="그룹 149"/>
            <p:cNvGrpSpPr/>
            <p:nvPr/>
          </p:nvGrpSpPr>
          <p:grpSpPr>
            <a:xfrm rot="2266289" flipH="1" flipV="1">
              <a:off x="11500327" y="5055958"/>
              <a:ext cx="463147" cy="237098"/>
              <a:chOff x="10800274" y="2808794"/>
              <a:chExt cx="655517" cy="335577"/>
            </a:xfrm>
          </p:grpSpPr>
          <p:sp>
            <p:nvSpPr>
              <p:cNvPr id="151" name="타원 150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2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53" name="그룹 152"/>
            <p:cNvGrpSpPr/>
            <p:nvPr/>
          </p:nvGrpSpPr>
          <p:grpSpPr>
            <a:xfrm rot="2266289" flipH="1" flipV="1">
              <a:off x="11582239" y="5454040"/>
              <a:ext cx="422424" cy="216251"/>
              <a:chOff x="10800274" y="2808794"/>
              <a:chExt cx="655517" cy="335577"/>
            </a:xfrm>
          </p:grpSpPr>
          <p:sp>
            <p:nvSpPr>
              <p:cNvPr id="154" name="타원 153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5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56" name="그룹 155"/>
            <p:cNvGrpSpPr/>
            <p:nvPr/>
          </p:nvGrpSpPr>
          <p:grpSpPr>
            <a:xfrm rot="2266289" flipH="1" flipV="1">
              <a:off x="11664500" y="5845204"/>
              <a:ext cx="374275" cy="191602"/>
              <a:chOff x="10800274" y="2808794"/>
              <a:chExt cx="655517" cy="335577"/>
            </a:xfrm>
          </p:grpSpPr>
          <p:sp>
            <p:nvSpPr>
              <p:cNvPr id="157" name="타원 156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8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59" name="그룹 158"/>
            <p:cNvGrpSpPr/>
            <p:nvPr/>
          </p:nvGrpSpPr>
          <p:grpSpPr>
            <a:xfrm rot="1737690" flipH="1" flipV="1">
              <a:off x="11766803" y="6178890"/>
              <a:ext cx="320033" cy="163834"/>
              <a:chOff x="10800274" y="2808794"/>
              <a:chExt cx="655517" cy="335577"/>
            </a:xfrm>
          </p:grpSpPr>
          <p:sp>
            <p:nvSpPr>
              <p:cNvPr id="160" name="타원 159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1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62" name="그룹 161"/>
            <p:cNvGrpSpPr/>
            <p:nvPr/>
          </p:nvGrpSpPr>
          <p:grpSpPr>
            <a:xfrm rot="1554113" flipH="1" flipV="1">
              <a:off x="11893457" y="6453837"/>
              <a:ext cx="290797" cy="148867"/>
              <a:chOff x="10800274" y="2808794"/>
              <a:chExt cx="655517" cy="335577"/>
            </a:xfrm>
          </p:grpSpPr>
          <p:sp>
            <p:nvSpPr>
              <p:cNvPr id="163" name="타원 162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4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08" name="TextBox 107"/>
          <p:cNvSpPr txBox="1"/>
          <p:nvPr/>
        </p:nvSpPr>
        <p:spPr>
          <a:xfrm>
            <a:off x="487878" y="302161"/>
            <a:ext cx="3974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B50B23"/>
                </a:solidFill>
              </a:rPr>
              <a:t>데이터 탐색 </a:t>
            </a:r>
            <a:r>
              <a:rPr lang="en-US" altLang="ko-KR" b="1" dirty="0" smtClean="0">
                <a:solidFill>
                  <a:srgbClr val="B50B23"/>
                </a:solidFill>
              </a:rPr>
              <a:t>- PCA</a:t>
            </a:r>
            <a:endParaRPr lang="ko-KR" altLang="en-US" b="1" dirty="0">
              <a:solidFill>
                <a:srgbClr val="B50B23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323" y="898786"/>
            <a:ext cx="9333355" cy="5060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331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0784863" y="0"/>
            <a:ext cx="1407137" cy="6858000"/>
            <a:chOff x="10784863" y="0"/>
            <a:chExt cx="1407137" cy="6858000"/>
          </a:xfrm>
        </p:grpSpPr>
        <p:sp>
          <p:nvSpPr>
            <p:cNvPr id="10" name="왼쪽 대괄호 9"/>
            <p:cNvSpPr/>
            <p:nvPr/>
          </p:nvSpPr>
          <p:spPr>
            <a:xfrm>
              <a:off x="11355185" y="0"/>
              <a:ext cx="836815" cy="6858000"/>
            </a:xfrm>
            <a:prstGeom prst="leftBracket">
              <a:avLst>
                <a:gd name="adj" fmla="val 409768"/>
              </a:avLst>
            </a:prstGeom>
            <a:ln w="22225">
              <a:solidFill>
                <a:schemeClr val="bg1">
                  <a:lumMod val="65000"/>
                </a:schemeClr>
              </a:solidFill>
            </a:ln>
            <a:effectLst>
              <a:outerShdw blurRad="190500" dist="139700" dir="18900000" algn="bl" rotWithShape="0">
                <a:prstClr val="black">
                  <a:alpha val="99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13" name="그룹 12"/>
            <p:cNvGrpSpPr/>
            <p:nvPr/>
          </p:nvGrpSpPr>
          <p:grpSpPr>
            <a:xfrm rot="494084">
              <a:off x="10784863" y="3103720"/>
              <a:ext cx="655517" cy="335577"/>
              <a:chOff x="10800274" y="2808794"/>
              <a:chExt cx="655517" cy="335577"/>
            </a:xfrm>
          </p:grpSpPr>
          <p:sp>
            <p:nvSpPr>
              <p:cNvPr id="9" name="타원 8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4" name="그룹 13"/>
            <p:cNvGrpSpPr/>
            <p:nvPr/>
          </p:nvGrpSpPr>
          <p:grpSpPr>
            <a:xfrm rot="456767">
              <a:off x="10841586" y="2629657"/>
              <a:ext cx="623976" cy="319430"/>
              <a:chOff x="10800274" y="2808794"/>
              <a:chExt cx="655517" cy="335577"/>
            </a:xfrm>
          </p:grpSpPr>
          <p:sp>
            <p:nvSpPr>
              <p:cNvPr id="15" name="타원 14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7" name="그룹 16"/>
            <p:cNvGrpSpPr/>
            <p:nvPr/>
          </p:nvGrpSpPr>
          <p:grpSpPr>
            <a:xfrm rot="741120">
              <a:off x="10864774" y="2148212"/>
              <a:ext cx="615027" cy="314849"/>
              <a:chOff x="10800274" y="2808794"/>
              <a:chExt cx="655517" cy="335577"/>
            </a:xfrm>
          </p:grpSpPr>
          <p:sp>
            <p:nvSpPr>
              <p:cNvPr id="18" name="타원 17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0" name="그룹 19"/>
            <p:cNvGrpSpPr/>
            <p:nvPr/>
          </p:nvGrpSpPr>
          <p:grpSpPr>
            <a:xfrm rot="741120">
              <a:off x="10916043" y="1698553"/>
              <a:ext cx="615027" cy="314849"/>
              <a:chOff x="10800274" y="2808794"/>
              <a:chExt cx="655517" cy="335577"/>
            </a:xfrm>
          </p:grpSpPr>
          <p:sp>
            <p:nvSpPr>
              <p:cNvPr id="21" name="타원 20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3" name="그룹 22"/>
            <p:cNvGrpSpPr/>
            <p:nvPr/>
          </p:nvGrpSpPr>
          <p:grpSpPr>
            <a:xfrm rot="1187071">
              <a:off x="11009856" y="1296467"/>
              <a:ext cx="572257" cy="292954"/>
              <a:chOff x="10800274" y="2808794"/>
              <a:chExt cx="655517" cy="335577"/>
            </a:xfrm>
          </p:grpSpPr>
          <p:sp>
            <p:nvSpPr>
              <p:cNvPr id="24" name="타원 23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5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6" name="그룹 25"/>
            <p:cNvGrpSpPr/>
            <p:nvPr/>
          </p:nvGrpSpPr>
          <p:grpSpPr>
            <a:xfrm rot="1105472">
              <a:off x="11108126" y="851449"/>
              <a:ext cx="591110" cy="302605"/>
              <a:chOff x="10800274" y="2808794"/>
              <a:chExt cx="655517" cy="335577"/>
            </a:xfrm>
          </p:grpSpPr>
          <p:sp>
            <p:nvSpPr>
              <p:cNvPr id="27" name="타원 26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9" name="그룹 28"/>
            <p:cNvGrpSpPr/>
            <p:nvPr/>
          </p:nvGrpSpPr>
          <p:grpSpPr>
            <a:xfrm rot="1362376">
              <a:off x="11204841" y="473597"/>
              <a:ext cx="564860" cy="289167"/>
              <a:chOff x="10800274" y="2808794"/>
              <a:chExt cx="655517" cy="335577"/>
            </a:xfrm>
          </p:grpSpPr>
          <p:sp>
            <p:nvSpPr>
              <p:cNvPr id="30" name="타원 29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1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2" name="그룹 31"/>
            <p:cNvGrpSpPr/>
            <p:nvPr/>
          </p:nvGrpSpPr>
          <p:grpSpPr>
            <a:xfrm rot="1706759">
              <a:off x="11362325" y="134000"/>
              <a:ext cx="541749" cy="277336"/>
              <a:chOff x="10800274" y="2808794"/>
              <a:chExt cx="655517" cy="335577"/>
            </a:xfrm>
          </p:grpSpPr>
          <p:sp>
            <p:nvSpPr>
              <p:cNvPr id="33" name="타원 32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4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5" name="그룹 34"/>
            <p:cNvGrpSpPr/>
            <p:nvPr/>
          </p:nvGrpSpPr>
          <p:grpSpPr>
            <a:xfrm rot="494084">
              <a:off x="10797403" y="3557084"/>
              <a:ext cx="655183" cy="335406"/>
              <a:chOff x="10800274" y="2808794"/>
              <a:chExt cx="655517" cy="335577"/>
            </a:xfrm>
          </p:grpSpPr>
          <p:sp>
            <p:nvSpPr>
              <p:cNvPr id="36" name="타원 35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494084">
              <a:off x="10868900" y="4013079"/>
              <a:ext cx="590761" cy="302427"/>
              <a:chOff x="10800274" y="2808794"/>
              <a:chExt cx="655517" cy="335577"/>
            </a:xfrm>
          </p:grpSpPr>
          <p:sp>
            <p:nvSpPr>
              <p:cNvPr id="39" name="타원 38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1" name="그룹 40"/>
            <p:cNvGrpSpPr/>
            <p:nvPr/>
          </p:nvGrpSpPr>
          <p:grpSpPr>
            <a:xfrm rot="494084">
              <a:off x="10925212" y="4469755"/>
              <a:ext cx="523500" cy="267994"/>
              <a:chOff x="10800274" y="2808794"/>
              <a:chExt cx="655517" cy="335577"/>
            </a:xfrm>
          </p:grpSpPr>
          <p:sp>
            <p:nvSpPr>
              <p:cNvPr id="42" name="타원 41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3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4" name="그룹 43"/>
            <p:cNvGrpSpPr/>
            <p:nvPr/>
          </p:nvGrpSpPr>
          <p:grpSpPr>
            <a:xfrm rot="494084">
              <a:off x="10954302" y="4888632"/>
              <a:ext cx="523500" cy="267994"/>
              <a:chOff x="10800274" y="2808794"/>
              <a:chExt cx="655517" cy="335577"/>
            </a:xfrm>
          </p:grpSpPr>
          <p:sp>
            <p:nvSpPr>
              <p:cNvPr id="45" name="타원 44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6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7" name="그룹 46"/>
            <p:cNvGrpSpPr/>
            <p:nvPr/>
          </p:nvGrpSpPr>
          <p:grpSpPr>
            <a:xfrm rot="264966">
              <a:off x="11016458" y="5254374"/>
              <a:ext cx="523500" cy="267994"/>
              <a:chOff x="10800274" y="2808794"/>
              <a:chExt cx="655517" cy="335577"/>
            </a:xfrm>
          </p:grpSpPr>
          <p:sp>
            <p:nvSpPr>
              <p:cNvPr id="48" name="타원 47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9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0" name="그룹 49"/>
            <p:cNvGrpSpPr/>
            <p:nvPr/>
          </p:nvGrpSpPr>
          <p:grpSpPr>
            <a:xfrm rot="270805">
              <a:off x="11138815" y="5649151"/>
              <a:ext cx="481701" cy="246596"/>
              <a:chOff x="10800274" y="2808794"/>
              <a:chExt cx="655517" cy="335577"/>
            </a:xfrm>
          </p:grpSpPr>
          <p:sp>
            <p:nvSpPr>
              <p:cNvPr id="51" name="타원 50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2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3" name="그룹 52"/>
            <p:cNvGrpSpPr/>
            <p:nvPr/>
          </p:nvGrpSpPr>
          <p:grpSpPr>
            <a:xfrm>
              <a:off x="11285504" y="6027275"/>
              <a:ext cx="418301" cy="214140"/>
              <a:chOff x="10800274" y="2808794"/>
              <a:chExt cx="655517" cy="335577"/>
            </a:xfrm>
          </p:grpSpPr>
          <p:sp>
            <p:nvSpPr>
              <p:cNvPr id="54" name="타원 53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5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6" name="그룹 55"/>
            <p:cNvGrpSpPr/>
            <p:nvPr/>
          </p:nvGrpSpPr>
          <p:grpSpPr>
            <a:xfrm rot="242306">
              <a:off x="11430348" y="6380195"/>
              <a:ext cx="352470" cy="180439"/>
              <a:chOff x="10800274" y="2808794"/>
              <a:chExt cx="655517" cy="335577"/>
            </a:xfrm>
          </p:grpSpPr>
          <p:sp>
            <p:nvSpPr>
              <p:cNvPr id="57" name="타원 56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8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9" name="그룹 58"/>
            <p:cNvGrpSpPr/>
            <p:nvPr/>
          </p:nvGrpSpPr>
          <p:grpSpPr>
            <a:xfrm>
              <a:off x="11619026" y="6646407"/>
              <a:ext cx="302677" cy="154949"/>
              <a:chOff x="10800274" y="2808794"/>
              <a:chExt cx="655517" cy="335577"/>
            </a:xfrm>
          </p:grpSpPr>
          <p:sp>
            <p:nvSpPr>
              <p:cNvPr id="60" name="타원 59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1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14" name="그룹 113"/>
            <p:cNvGrpSpPr/>
            <p:nvPr/>
          </p:nvGrpSpPr>
          <p:grpSpPr>
            <a:xfrm rot="3653666" flipH="1" flipV="1">
              <a:off x="11911991" y="139009"/>
              <a:ext cx="271890" cy="139188"/>
              <a:chOff x="10800274" y="2808794"/>
              <a:chExt cx="655517" cy="335577"/>
            </a:xfrm>
          </p:grpSpPr>
          <p:sp>
            <p:nvSpPr>
              <p:cNvPr id="115" name="타원 114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6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17" name="그룹 116"/>
            <p:cNvGrpSpPr/>
            <p:nvPr/>
          </p:nvGrpSpPr>
          <p:grpSpPr>
            <a:xfrm rot="3653666" flipH="1" flipV="1">
              <a:off x="11763802" y="438774"/>
              <a:ext cx="439468" cy="224975"/>
              <a:chOff x="10800274" y="2808794"/>
              <a:chExt cx="655517" cy="335577"/>
            </a:xfrm>
          </p:grpSpPr>
          <p:sp>
            <p:nvSpPr>
              <p:cNvPr id="118" name="타원 117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9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0" name="그룹 119"/>
            <p:cNvGrpSpPr/>
            <p:nvPr/>
          </p:nvGrpSpPr>
          <p:grpSpPr>
            <a:xfrm rot="3653666" flipH="1" flipV="1">
              <a:off x="11693597" y="789000"/>
              <a:ext cx="430536" cy="220403"/>
              <a:chOff x="10800274" y="2808794"/>
              <a:chExt cx="655517" cy="335577"/>
            </a:xfrm>
          </p:grpSpPr>
          <p:sp>
            <p:nvSpPr>
              <p:cNvPr id="121" name="타원 120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2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3" name="그룹 122"/>
            <p:cNvGrpSpPr/>
            <p:nvPr/>
          </p:nvGrpSpPr>
          <p:grpSpPr>
            <a:xfrm rot="3653666" flipH="1" flipV="1">
              <a:off x="11620796" y="1143644"/>
              <a:ext cx="499927" cy="255926"/>
              <a:chOff x="10800274" y="2808794"/>
              <a:chExt cx="655517" cy="335577"/>
            </a:xfrm>
          </p:grpSpPr>
          <p:sp>
            <p:nvSpPr>
              <p:cNvPr id="124" name="타원 123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5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6" name="그룹 125"/>
            <p:cNvGrpSpPr/>
            <p:nvPr/>
          </p:nvGrpSpPr>
          <p:grpSpPr>
            <a:xfrm rot="3653666" flipH="1" flipV="1">
              <a:off x="11545326" y="1553847"/>
              <a:ext cx="609216" cy="311874"/>
              <a:chOff x="10800274" y="2808794"/>
              <a:chExt cx="655517" cy="335577"/>
            </a:xfrm>
          </p:grpSpPr>
          <p:sp>
            <p:nvSpPr>
              <p:cNvPr id="127" name="타원 126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8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9" name="그룹 128"/>
            <p:cNvGrpSpPr/>
            <p:nvPr/>
          </p:nvGrpSpPr>
          <p:grpSpPr>
            <a:xfrm rot="3653666" flipH="1" flipV="1">
              <a:off x="11465713" y="1985268"/>
              <a:ext cx="683207" cy="349752"/>
              <a:chOff x="10800274" y="2808794"/>
              <a:chExt cx="655517" cy="335577"/>
            </a:xfrm>
          </p:grpSpPr>
          <p:sp>
            <p:nvSpPr>
              <p:cNvPr id="130" name="타원 129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1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32" name="그룹 131"/>
            <p:cNvGrpSpPr/>
            <p:nvPr/>
          </p:nvGrpSpPr>
          <p:grpSpPr>
            <a:xfrm rot="3150082" flipH="1" flipV="1">
              <a:off x="11431401" y="2458283"/>
              <a:ext cx="662085" cy="338939"/>
              <a:chOff x="10800274" y="2808794"/>
              <a:chExt cx="655517" cy="335577"/>
            </a:xfrm>
          </p:grpSpPr>
          <p:sp>
            <p:nvSpPr>
              <p:cNvPr id="133" name="타원 132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4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35" name="그룹 134"/>
            <p:cNvGrpSpPr/>
            <p:nvPr/>
          </p:nvGrpSpPr>
          <p:grpSpPr>
            <a:xfrm rot="3086342" flipH="1" flipV="1">
              <a:off x="11396643" y="2891848"/>
              <a:ext cx="662085" cy="338939"/>
              <a:chOff x="10800274" y="2808794"/>
              <a:chExt cx="655517" cy="335577"/>
            </a:xfrm>
          </p:grpSpPr>
          <p:sp>
            <p:nvSpPr>
              <p:cNvPr id="136" name="타원 135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7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38" name="그룹 137"/>
            <p:cNvGrpSpPr/>
            <p:nvPr/>
          </p:nvGrpSpPr>
          <p:grpSpPr>
            <a:xfrm rot="3086342" flipH="1" flipV="1">
              <a:off x="11406398" y="3380652"/>
              <a:ext cx="602962" cy="308673"/>
              <a:chOff x="10800274" y="2808794"/>
              <a:chExt cx="655517" cy="335577"/>
            </a:xfrm>
          </p:grpSpPr>
          <p:sp>
            <p:nvSpPr>
              <p:cNvPr id="139" name="타원 138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0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41" name="그룹 140"/>
            <p:cNvGrpSpPr/>
            <p:nvPr/>
          </p:nvGrpSpPr>
          <p:grpSpPr>
            <a:xfrm rot="3086342" flipH="1" flipV="1">
              <a:off x="11424413" y="3858317"/>
              <a:ext cx="544096" cy="278538"/>
              <a:chOff x="10800274" y="2808794"/>
              <a:chExt cx="655517" cy="335577"/>
            </a:xfrm>
          </p:grpSpPr>
          <p:sp>
            <p:nvSpPr>
              <p:cNvPr id="142" name="타원 141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3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44" name="그룹 143"/>
            <p:cNvGrpSpPr/>
            <p:nvPr/>
          </p:nvGrpSpPr>
          <p:grpSpPr>
            <a:xfrm rot="2675369" flipH="1" flipV="1">
              <a:off x="11426508" y="4297463"/>
              <a:ext cx="523070" cy="267774"/>
              <a:chOff x="10800274" y="2808794"/>
              <a:chExt cx="655517" cy="335577"/>
            </a:xfrm>
          </p:grpSpPr>
          <p:sp>
            <p:nvSpPr>
              <p:cNvPr id="145" name="타원 144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6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47" name="그룹 146"/>
            <p:cNvGrpSpPr/>
            <p:nvPr/>
          </p:nvGrpSpPr>
          <p:grpSpPr>
            <a:xfrm rot="2635173" flipH="1" flipV="1">
              <a:off x="11472040" y="4712207"/>
              <a:ext cx="463147" cy="237098"/>
              <a:chOff x="10800274" y="2808794"/>
              <a:chExt cx="655517" cy="335577"/>
            </a:xfrm>
          </p:grpSpPr>
          <p:sp>
            <p:nvSpPr>
              <p:cNvPr id="148" name="타원 147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9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50" name="그룹 149"/>
            <p:cNvGrpSpPr/>
            <p:nvPr/>
          </p:nvGrpSpPr>
          <p:grpSpPr>
            <a:xfrm rot="2266289" flipH="1" flipV="1">
              <a:off x="11500327" y="5055958"/>
              <a:ext cx="463147" cy="237098"/>
              <a:chOff x="10800274" y="2808794"/>
              <a:chExt cx="655517" cy="335577"/>
            </a:xfrm>
          </p:grpSpPr>
          <p:sp>
            <p:nvSpPr>
              <p:cNvPr id="151" name="타원 150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2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53" name="그룹 152"/>
            <p:cNvGrpSpPr/>
            <p:nvPr/>
          </p:nvGrpSpPr>
          <p:grpSpPr>
            <a:xfrm rot="2266289" flipH="1" flipV="1">
              <a:off x="11582239" y="5454040"/>
              <a:ext cx="422424" cy="216251"/>
              <a:chOff x="10800274" y="2808794"/>
              <a:chExt cx="655517" cy="335577"/>
            </a:xfrm>
          </p:grpSpPr>
          <p:sp>
            <p:nvSpPr>
              <p:cNvPr id="154" name="타원 153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5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56" name="그룹 155"/>
            <p:cNvGrpSpPr/>
            <p:nvPr/>
          </p:nvGrpSpPr>
          <p:grpSpPr>
            <a:xfrm rot="2266289" flipH="1" flipV="1">
              <a:off x="11664500" y="5845204"/>
              <a:ext cx="374275" cy="191602"/>
              <a:chOff x="10800274" y="2808794"/>
              <a:chExt cx="655517" cy="335577"/>
            </a:xfrm>
          </p:grpSpPr>
          <p:sp>
            <p:nvSpPr>
              <p:cNvPr id="157" name="타원 156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8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59" name="그룹 158"/>
            <p:cNvGrpSpPr/>
            <p:nvPr/>
          </p:nvGrpSpPr>
          <p:grpSpPr>
            <a:xfrm rot="1737690" flipH="1" flipV="1">
              <a:off x="11766803" y="6178890"/>
              <a:ext cx="320033" cy="163834"/>
              <a:chOff x="10800274" y="2808794"/>
              <a:chExt cx="655517" cy="335577"/>
            </a:xfrm>
          </p:grpSpPr>
          <p:sp>
            <p:nvSpPr>
              <p:cNvPr id="160" name="타원 159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1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62" name="그룹 161"/>
            <p:cNvGrpSpPr/>
            <p:nvPr/>
          </p:nvGrpSpPr>
          <p:grpSpPr>
            <a:xfrm rot="1554113" flipH="1" flipV="1">
              <a:off x="11893457" y="6453837"/>
              <a:ext cx="290797" cy="148867"/>
              <a:chOff x="10800274" y="2808794"/>
              <a:chExt cx="655517" cy="335577"/>
            </a:xfrm>
          </p:grpSpPr>
          <p:sp>
            <p:nvSpPr>
              <p:cNvPr id="163" name="타원 162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4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08" name="TextBox 107"/>
          <p:cNvSpPr txBox="1"/>
          <p:nvPr/>
        </p:nvSpPr>
        <p:spPr>
          <a:xfrm>
            <a:off x="487878" y="302161"/>
            <a:ext cx="3974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B50B23"/>
                </a:solidFill>
              </a:rPr>
              <a:t>모델 선정</a:t>
            </a:r>
            <a:endParaRPr lang="ko-KR" altLang="en-US" b="1" dirty="0">
              <a:solidFill>
                <a:srgbClr val="B50B23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33" y="937445"/>
            <a:ext cx="3715268" cy="533474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825" y="921038"/>
            <a:ext cx="3791479" cy="5382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375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0784863" y="0"/>
            <a:ext cx="1407137" cy="6858000"/>
            <a:chOff x="10784863" y="0"/>
            <a:chExt cx="1407137" cy="6858000"/>
          </a:xfrm>
        </p:grpSpPr>
        <p:sp>
          <p:nvSpPr>
            <p:cNvPr id="10" name="왼쪽 대괄호 9"/>
            <p:cNvSpPr/>
            <p:nvPr/>
          </p:nvSpPr>
          <p:spPr>
            <a:xfrm>
              <a:off x="11355185" y="0"/>
              <a:ext cx="836815" cy="6858000"/>
            </a:xfrm>
            <a:prstGeom prst="leftBracket">
              <a:avLst>
                <a:gd name="adj" fmla="val 409768"/>
              </a:avLst>
            </a:prstGeom>
            <a:ln w="22225">
              <a:solidFill>
                <a:schemeClr val="bg1">
                  <a:lumMod val="65000"/>
                </a:schemeClr>
              </a:solidFill>
            </a:ln>
            <a:effectLst>
              <a:outerShdw blurRad="190500" dist="139700" dir="18900000" algn="bl" rotWithShape="0">
                <a:prstClr val="black">
                  <a:alpha val="99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13" name="그룹 12"/>
            <p:cNvGrpSpPr/>
            <p:nvPr/>
          </p:nvGrpSpPr>
          <p:grpSpPr>
            <a:xfrm rot="494084">
              <a:off x="10784863" y="3103720"/>
              <a:ext cx="655517" cy="335577"/>
              <a:chOff x="10800274" y="2808794"/>
              <a:chExt cx="655517" cy="335577"/>
            </a:xfrm>
          </p:grpSpPr>
          <p:sp>
            <p:nvSpPr>
              <p:cNvPr id="9" name="타원 8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4" name="그룹 13"/>
            <p:cNvGrpSpPr/>
            <p:nvPr/>
          </p:nvGrpSpPr>
          <p:grpSpPr>
            <a:xfrm rot="456767">
              <a:off x="10841586" y="2629657"/>
              <a:ext cx="623976" cy="319430"/>
              <a:chOff x="10800274" y="2808794"/>
              <a:chExt cx="655517" cy="335577"/>
            </a:xfrm>
          </p:grpSpPr>
          <p:sp>
            <p:nvSpPr>
              <p:cNvPr id="15" name="타원 14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7" name="그룹 16"/>
            <p:cNvGrpSpPr/>
            <p:nvPr/>
          </p:nvGrpSpPr>
          <p:grpSpPr>
            <a:xfrm rot="741120">
              <a:off x="10864774" y="2148212"/>
              <a:ext cx="615027" cy="314849"/>
              <a:chOff x="10800274" y="2808794"/>
              <a:chExt cx="655517" cy="335577"/>
            </a:xfrm>
          </p:grpSpPr>
          <p:sp>
            <p:nvSpPr>
              <p:cNvPr id="18" name="타원 17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0" name="그룹 19"/>
            <p:cNvGrpSpPr/>
            <p:nvPr/>
          </p:nvGrpSpPr>
          <p:grpSpPr>
            <a:xfrm rot="741120">
              <a:off x="10916043" y="1698553"/>
              <a:ext cx="615027" cy="314849"/>
              <a:chOff x="10800274" y="2808794"/>
              <a:chExt cx="655517" cy="335577"/>
            </a:xfrm>
          </p:grpSpPr>
          <p:sp>
            <p:nvSpPr>
              <p:cNvPr id="21" name="타원 20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3" name="그룹 22"/>
            <p:cNvGrpSpPr/>
            <p:nvPr/>
          </p:nvGrpSpPr>
          <p:grpSpPr>
            <a:xfrm rot="1187071">
              <a:off x="11009856" y="1296467"/>
              <a:ext cx="572257" cy="292954"/>
              <a:chOff x="10800274" y="2808794"/>
              <a:chExt cx="655517" cy="335577"/>
            </a:xfrm>
          </p:grpSpPr>
          <p:sp>
            <p:nvSpPr>
              <p:cNvPr id="24" name="타원 23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5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6" name="그룹 25"/>
            <p:cNvGrpSpPr/>
            <p:nvPr/>
          </p:nvGrpSpPr>
          <p:grpSpPr>
            <a:xfrm rot="1105472">
              <a:off x="11108126" y="851449"/>
              <a:ext cx="591110" cy="302605"/>
              <a:chOff x="10800274" y="2808794"/>
              <a:chExt cx="655517" cy="335577"/>
            </a:xfrm>
          </p:grpSpPr>
          <p:sp>
            <p:nvSpPr>
              <p:cNvPr id="27" name="타원 26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9" name="그룹 28"/>
            <p:cNvGrpSpPr/>
            <p:nvPr/>
          </p:nvGrpSpPr>
          <p:grpSpPr>
            <a:xfrm rot="1362376">
              <a:off x="11204841" y="473597"/>
              <a:ext cx="564860" cy="289167"/>
              <a:chOff x="10800274" y="2808794"/>
              <a:chExt cx="655517" cy="335577"/>
            </a:xfrm>
          </p:grpSpPr>
          <p:sp>
            <p:nvSpPr>
              <p:cNvPr id="30" name="타원 29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1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2" name="그룹 31"/>
            <p:cNvGrpSpPr/>
            <p:nvPr/>
          </p:nvGrpSpPr>
          <p:grpSpPr>
            <a:xfrm rot="1706759">
              <a:off x="11362325" y="134000"/>
              <a:ext cx="541749" cy="277336"/>
              <a:chOff x="10800274" y="2808794"/>
              <a:chExt cx="655517" cy="335577"/>
            </a:xfrm>
          </p:grpSpPr>
          <p:sp>
            <p:nvSpPr>
              <p:cNvPr id="33" name="타원 32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4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5" name="그룹 34"/>
            <p:cNvGrpSpPr/>
            <p:nvPr/>
          </p:nvGrpSpPr>
          <p:grpSpPr>
            <a:xfrm rot="494084">
              <a:off x="10797403" y="3557084"/>
              <a:ext cx="655183" cy="335406"/>
              <a:chOff x="10800274" y="2808794"/>
              <a:chExt cx="655517" cy="335577"/>
            </a:xfrm>
          </p:grpSpPr>
          <p:sp>
            <p:nvSpPr>
              <p:cNvPr id="36" name="타원 35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494084">
              <a:off x="10868900" y="4013079"/>
              <a:ext cx="590761" cy="302427"/>
              <a:chOff x="10800274" y="2808794"/>
              <a:chExt cx="655517" cy="335577"/>
            </a:xfrm>
          </p:grpSpPr>
          <p:sp>
            <p:nvSpPr>
              <p:cNvPr id="39" name="타원 38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1" name="그룹 40"/>
            <p:cNvGrpSpPr/>
            <p:nvPr/>
          </p:nvGrpSpPr>
          <p:grpSpPr>
            <a:xfrm rot="494084">
              <a:off x="10925212" y="4469755"/>
              <a:ext cx="523500" cy="267994"/>
              <a:chOff x="10800274" y="2808794"/>
              <a:chExt cx="655517" cy="335577"/>
            </a:xfrm>
          </p:grpSpPr>
          <p:sp>
            <p:nvSpPr>
              <p:cNvPr id="42" name="타원 41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3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4" name="그룹 43"/>
            <p:cNvGrpSpPr/>
            <p:nvPr/>
          </p:nvGrpSpPr>
          <p:grpSpPr>
            <a:xfrm rot="494084">
              <a:off x="10954302" y="4888632"/>
              <a:ext cx="523500" cy="267994"/>
              <a:chOff x="10800274" y="2808794"/>
              <a:chExt cx="655517" cy="335577"/>
            </a:xfrm>
          </p:grpSpPr>
          <p:sp>
            <p:nvSpPr>
              <p:cNvPr id="45" name="타원 44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6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7" name="그룹 46"/>
            <p:cNvGrpSpPr/>
            <p:nvPr/>
          </p:nvGrpSpPr>
          <p:grpSpPr>
            <a:xfrm rot="264966">
              <a:off x="11016458" y="5254374"/>
              <a:ext cx="523500" cy="267994"/>
              <a:chOff x="10800274" y="2808794"/>
              <a:chExt cx="655517" cy="335577"/>
            </a:xfrm>
          </p:grpSpPr>
          <p:sp>
            <p:nvSpPr>
              <p:cNvPr id="48" name="타원 47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9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0" name="그룹 49"/>
            <p:cNvGrpSpPr/>
            <p:nvPr/>
          </p:nvGrpSpPr>
          <p:grpSpPr>
            <a:xfrm rot="270805">
              <a:off x="11138815" y="5649151"/>
              <a:ext cx="481701" cy="246596"/>
              <a:chOff x="10800274" y="2808794"/>
              <a:chExt cx="655517" cy="335577"/>
            </a:xfrm>
          </p:grpSpPr>
          <p:sp>
            <p:nvSpPr>
              <p:cNvPr id="51" name="타원 50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2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3" name="그룹 52"/>
            <p:cNvGrpSpPr/>
            <p:nvPr/>
          </p:nvGrpSpPr>
          <p:grpSpPr>
            <a:xfrm>
              <a:off x="11285504" y="6027275"/>
              <a:ext cx="418301" cy="214140"/>
              <a:chOff x="10800274" y="2808794"/>
              <a:chExt cx="655517" cy="335577"/>
            </a:xfrm>
          </p:grpSpPr>
          <p:sp>
            <p:nvSpPr>
              <p:cNvPr id="54" name="타원 53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5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6" name="그룹 55"/>
            <p:cNvGrpSpPr/>
            <p:nvPr/>
          </p:nvGrpSpPr>
          <p:grpSpPr>
            <a:xfrm rot="242306">
              <a:off x="11430348" y="6380195"/>
              <a:ext cx="352470" cy="180439"/>
              <a:chOff x="10800274" y="2808794"/>
              <a:chExt cx="655517" cy="335577"/>
            </a:xfrm>
          </p:grpSpPr>
          <p:sp>
            <p:nvSpPr>
              <p:cNvPr id="57" name="타원 56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8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9" name="그룹 58"/>
            <p:cNvGrpSpPr/>
            <p:nvPr/>
          </p:nvGrpSpPr>
          <p:grpSpPr>
            <a:xfrm>
              <a:off x="11619026" y="6646407"/>
              <a:ext cx="302677" cy="154949"/>
              <a:chOff x="10800274" y="2808794"/>
              <a:chExt cx="655517" cy="335577"/>
            </a:xfrm>
          </p:grpSpPr>
          <p:sp>
            <p:nvSpPr>
              <p:cNvPr id="60" name="타원 59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1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14" name="그룹 113"/>
            <p:cNvGrpSpPr/>
            <p:nvPr/>
          </p:nvGrpSpPr>
          <p:grpSpPr>
            <a:xfrm rot="3653666" flipH="1" flipV="1">
              <a:off x="11911991" y="139009"/>
              <a:ext cx="271890" cy="139188"/>
              <a:chOff x="10800274" y="2808794"/>
              <a:chExt cx="655517" cy="335577"/>
            </a:xfrm>
          </p:grpSpPr>
          <p:sp>
            <p:nvSpPr>
              <p:cNvPr id="115" name="타원 114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6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17" name="그룹 116"/>
            <p:cNvGrpSpPr/>
            <p:nvPr/>
          </p:nvGrpSpPr>
          <p:grpSpPr>
            <a:xfrm rot="3653666" flipH="1" flipV="1">
              <a:off x="11763802" y="438774"/>
              <a:ext cx="439468" cy="224975"/>
              <a:chOff x="10800274" y="2808794"/>
              <a:chExt cx="655517" cy="335577"/>
            </a:xfrm>
          </p:grpSpPr>
          <p:sp>
            <p:nvSpPr>
              <p:cNvPr id="118" name="타원 117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9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0" name="그룹 119"/>
            <p:cNvGrpSpPr/>
            <p:nvPr/>
          </p:nvGrpSpPr>
          <p:grpSpPr>
            <a:xfrm rot="3653666" flipH="1" flipV="1">
              <a:off x="11693597" y="789000"/>
              <a:ext cx="430536" cy="220403"/>
              <a:chOff x="10800274" y="2808794"/>
              <a:chExt cx="655517" cy="335577"/>
            </a:xfrm>
          </p:grpSpPr>
          <p:sp>
            <p:nvSpPr>
              <p:cNvPr id="121" name="타원 120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2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3" name="그룹 122"/>
            <p:cNvGrpSpPr/>
            <p:nvPr/>
          </p:nvGrpSpPr>
          <p:grpSpPr>
            <a:xfrm rot="3653666" flipH="1" flipV="1">
              <a:off x="11620796" y="1143644"/>
              <a:ext cx="499927" cy="255926"/>
              <a:chOff x="10800274" y="2808794"/>
              <a:chExt cx="655517" cy="335577"/>
            </a:xfrm>
          </p:grpSpPr>
          <p:sp>
            <p:nvSpPr>
              <p:cNvPr id="124" name="타원 123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5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6" name="그룹 125"/>
            <p:cNvGrpSpPr/>
            <p:nvPr/>
          </p:nvGrpSpPr>
          <p:grpSpPr>
            <a:xfrm rot="3653666" flipH="1" flipV="1">
              <a:off x="11545326" y="1553847"/>
              <a:ext cx="609216" cy="311874"/>
              <a:chOff x="10800274" y="2808794"/>
              <a:chExt cx="655517" cy="335577"/>
            </a:xfrm>
          </p:grpSpPr>
          <p:sp>
            <p:nvSpPr>
              <p:cNvPr id="127" name="타원 126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8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9" name="그룹 128"/>
            <p:cNvGrpSpPr/>
            <p:nvPr/>
          </p:nvGrpSpPr>
          <p:grpSpPr>
            <a:xfrm rot="3653666" flipH="1" flipV="1">
              <a:off x="11465713" y="1985268"/>
              <a:ext cx="683207" cy="349752"/>
              <a:chOff x="10800274" y="2808794"/>
              <a:chExt cx="655517" cy="335577"/>
            </a:xfrm>
          </p:grpSpPr>
          <p:sp>
            <p:nvSpPr>
              <p:cNvPr id="130" name="타원 129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1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32" name="그룹 131"/>
            <p:cNvGrpSpPr/>
            <p:nvPr/>
          </p:nvGrpSpPr>
          <p:grpSpPr>
            <a:xfrm rot="3150082" flipH="1" flipV="1">
              <a:off x="11431401" y="2458283"/>
              <a:ext cx="662085" cy="338939"/>
              <a:chOff x="10800274" y="2808794"/>
              <a:chExt cx="655517" cy="335577"/>
            </a:xfrm>
          </p:grpSpPr>
          <p:sp>
            <p:nvSpPr>
              <p:cNvPr id="133" name="타원 132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4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35" name="그룹 134"/>
            <p:cNvGrpSpPr/>
            <p:nvPr/>
          </p:nvGrpSpPr>
          <p:grpSpPr>
            <a:xfrm rot="3086342" flipH="1" flipV="1">
              <a:off x="11396643" y="2891848"/>
              <a:ext cx="662085" cy="338939"/>
              <a:chOff x="10800274" y="2808794"/>
              <a:chExt cx="655517" cy="335577"/>
            </a:xfrm>
          </p:grpSpPr>
          <p:sp>
            <p:nvSpPr>
              <p:cNvPr id="136" name="타원 135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7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38" name="그룹 137"/>
            <p:cNvGrpSpPr/>
            <p:nvPr/>
          </p:nvGrpSpPr>
          <p:grpSpPr>
            <a:xfrm rot="3086342" flipH="1" flipV="1">
              <a:off x="11406398" y="3380652"/>
              <a:ext cx="602962" cy="308673"/>
              <a:chOff x="10800274" y="2808794"/>
              <a:chExt cx="655517" cy="335577"/>
            </a:xfrm>
          </p:grpSpPr>
          <p:sp>
            <p:nvSpPr>
              <p:cNvPr id="139" name="타원 138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0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41" name="그룹 140"/>
            <p:cNvGrpSpPr/>
            <p:nvPr/>
          </p:nvGrpSpPr>
          <p:grpSpPr>
            <a:xfrm rot="3086342" flipH="1" flipV="1">
              <a:off x="11424413" y="3858317"/>
              <a:ext cx="544096" cy="278538"/>
              <a:chOff x="10800274" y="2808794"/>
              <a:chExt cx="655517" cy="335577"/>
            </a:xfrm>
          </p:grpSpPr>
          <p:sp>
            <p:nvSpPr>
              <p:cNvPr id="142" name="타원 141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3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44" name="그룹 143"/>
            <p:cNvGrpSpPr/>
            <p:nvPr/>
          </p:nvGrpSpPr>
          <p:grpSpPr>
            <a:xfrm rot="2675369" flipH="1" flipV="1">
              <a:off x="11426508" y="4297463"/>
              <a:ext cx="523070" cy="267774"/>
              <a:chOff x="10800274" y="2808794"/>
              <a:chExt cx="655517" cy="335577"/>
            </a:xfrm>
          </p:grpSpPr>
          <p:sp>
            <p:nvSpPr>
              <p:cNvPr id="145" name="타원 144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6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47" name="그룹 146"/>
            <p:cNvGrpSpPr/>
            <p:nvPr/>
          </p:nvGrpSpPr>
          <p:grpSpPr>
            <a:xfrm rot="2635173" flipH="1" flipV="1">
              <a:off x="11472040" y="4712207"/>
              <a:ext cx="463147" cy="237098"/>
              <a:chOff x="10800274" y="2808794"/>
              <a:chExt cx="655517" cy="335577"/>
            </a:xfrm>
          </p:grpSpPr>
          <p:sp>
            <p:nvSpPr>
              <p:cNvPr id="148" name="타원 147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9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50" name="그룹 149"/>
            <p:cNvGrpSpPr/>
            <p:nvPr/>
          </p:nvGrpSpPr>
          <p:grpSpPr>
            <a:xfrm rot="2266289" flipH="1" flipV="1">
              <a:off x="11500327" y="5055958"/>
              <a:ext cx="463147" cy="237098"/>
              <a:chOff x="10800274" y="2808794"/>
              <a:chExt cx="655517" cy="335577"/>
            </a:xfrm>
          </p:grpSpPr>
          <p:sp>
            <p:nvSpPr>
              <p:cNvPr id="151" name="타원 150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2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53" name="그룹 152"/>
            <p:cNvGrpSpPr/>
            <p:nvPr/>
          </p:nvGrpSpPr>
          <p:grpSpPr>
            <a:xfrm rot="2266289" flipH="1" flipV="1">
              <a:off x="11582239" y="5454040"/>
              <a:ext cx="422424" cy="216251"/>
              <a:chOff x="10800274" y="2808794"/>
              <a:chExt cx="655517" cy="335577"/>
            </a:xfrm>
          </p:grpSpPr>
          <p:sp>
            <p:nvSpPr>
              <p:cNvPr id="154" name="타원 153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5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56" name="그룹 155"/>
            <p:cNvGrpSpPr/>
            <p:nvPr/>
          </p:nvGrpSpPr>
          <p:grpSpPr>
            <a:xfrm rot="2266289" flipH="1" flipV="1">
              <a:off x="11664500" y="5845204"/>
              <a:ext cx="374275" cy="191602"/>
              <a:chOff x="10800274" y="2808794"/>
              <a:chExt cx="655517" cy="335577"/>
            </a:xfrm>
          </p:grpSpPr>
          <p:sp>
            <p:nvSpPr>
              <p:cNvPr id="157" name="타원 156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8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59" name="그룹 158"/>
            <p:cNvGrpSpPr/>
            <p:nvPr/>
          </p:nvGrpSpPr>
          <p:grpSpPr>
            <a:xfrm rot="1737690" flipH="1" flipV="1">
              <a:off x="11766803" y="6178890"/>
              <a:ext cx="320033" cy="163834"/>
              <a:chOff x="10800274" y="2808794"/>
              <a:chExt cx="655517" cy="335577"/>
            </a:xfrm>
          </p:grpSpPr>
          <p:sp>
            <p:nvSpPr>
              <p:cNvPr id="160" name="타원 159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1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62" name="그룹 161"/>
            <p:cNvGrpSpPr/>
            <p:nvPr/>
          </p:nvGrpSpPr>
          <p:grpSpPr>
            <a:xfrm rot="1554113" flipH="1" flipV="1">
              <a:off x="11893457" y="6453837"/>
              <a:ext cx="290797" cy="148867"/>
              <a:chOff x="10800274" y="2808794"/>
              <a:chExt cx="655517" cy="335577"/>
            </a:xfrm>
          </p:grpSpPr>
          <p:sp>
            <p:nvSpPr>
              <p:cNvPr id="163" name="타원 162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4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08" name="TextBox 107"/>
          <p:cNvSpPr txBox="1"/>
          <p:nvPr/>
        </p:nvSpPr>
        <p:spPr>
          <a:xfrm>
            <a:off x="487878" y="302161"/>
            <a:ext cx="3974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B50B23"/>
                </a:solidFill>
              </a:rPr>
              <a:t>모델 선정</a:t>
            </a:r>
            <a:endParaRPr lang="ko-KR" altLang="en-US" b="1" dirty="0">
              <a:solidFill>
                <a:srgbClr val="B50B23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3433" y="744872"/>
            <a:ext cx="7505134" cy="5368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115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0784863" y="0"/>
            <a:ext cx="1407137" cy="6858000"/>
            <a:chOff x="10784863" y="0"/>
            <a:chExt cx="1407137" cy="6858000"/>
          </a:xfrm>
        </p:grpSpPr>
        <p:sp>
          <p:nvSpPr>
            <p:cNvPr id="10" name="왼쪽 대괄호 9"/>
            <p:cNvSpPr/>
            <p:nvPr/>
          </p:nvSpPr>
          <p:spPr>
            <a:xfrm>
              <a:off x="11355185" y="0"/>
              <a:ext cx="836815" cy="6858000"/>
            </a:xfrm>
            <a:prstGeom prst="leftBracket">
              <a:avLst>
                <a:gd name="adj" fmla="val 409768"/>
              </a:avLst>
            </a:prstGeom>
            <a:ln w="22225">
              <a:solidFill>
                <a:schemeClr val="bg1">
                  <a:lumMod val="65000"/>
                </a:schemeClr>
              </a:solidFill>
            </a:ln>
            <a:effectLst>
              <a:outerShdw blurRad="190500" dist="139700" dir="18900000" algn="bl" rotWithShape="0">
                <a:prstClr val="black">
                  <a:alpha val="99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13" name="그룹 12"/>
            <p:cNvGrpSpPr/>
            <p:nvPr/>
          </p:nvGrpSpPr>
          <p:grpSpPr>
            <a:xfrm rot="494084">
              <a:off x="10784863" y="3103720"/>
              <a:ext cx="655517" cy="335577"/>
              <a:chOff x="10800274" y="2808794"/>
              <a:chExt cx="655517" cy="335577"/>
            </a:xfrm>
          </p:grpSpPr>
          <p:sp>
            <p:nvSpPr>
              <p:cNvPr id="9" name="타원 8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4" name="그룹 13"/>
            <p:cNvGrpSpPr/>
            <p:nvPr/>
          </p:nvGrpSpPr>
          <p:grpSpPr>
            <a:xfrm rot="456767">
              <a:off x="10841586" y="2629657"/>
              <a:ext cx="623976" cy="319430"/>
              <a:chOff x="10800274" y="2808794"/>
              <a:chExt cx="655517" cy="335577"/>
            </a:xfrm>
          </p:grpSpPr>
          <p:sp>
            <p:nvSpPr>
              <p:cNvPr id="15" name="타원 14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7" name="그룹 16"/>
            <p:cNvGrpSpPr/>
            <p:nvPr/>
          </p:nvGrpSpPr>
          <p:grpSpPr>
            <a:xfrm rot="741120">
              <a:off x="10864774" y="2148212"/>
              <a:ext cx="615027" cy="314849"/>
              <a:chOff x="10800274" y="2808794"/>
              <a:chExt cx="655517" cy="335577"/>
            </a:xfrm>
          </p:grpSpPr>
          <p:sp>
            <p:nvSpPr>
              <p:cNvPr id="18" name="타원 17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0" name="그룹 19"/>
            <p:cNvGrpSpPr/>
            <p:nvPr/>
          </p:nvGrpSpPr>
          <p:grpSpPr>
            <a:xfrm rot="741120">
              <a:off x="10916043" y="1698553"/>
              <a:ext cx="615027" cy="314849"/>
              <a:chOff x="10800274" y="2808794"/>
              <a:chExt cx="655517" cy="335577"/>
            </a:xfrm>
          </p:grpSpPr>
          <p:sp>
            <p:nvSpPr>
              <p:cNvPr id="21" name="타원 20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3" name="그룹 22"/>
            <p:cNvGrpSpPr/>
            <p:nvPr/>
          </p:nvGrpSpPr>
          <p:grpSpPr>
            <a:xfrm rot="1187071">
              <a:off x="11009856" y="1296467"/>
              <a:ext cx="572257" cy="292954"/>
              <a:chOff x="10800274" y="2808794"/>
              <a:chExt cx="655517" cy="335577"/>
            </a:xfrm>
          </p:grpSpPr>
          <p:sp>
            <p:nvSpPr>
              <p:cNvPr id="24" name="타원 23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5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6" name="그룹 25"/>
            <p:cNvGrpSpPr/>
            <p:nvPr/>
          </p:nvGrpSpPr>
          <p:grpSpPr>
            <a:xfrm rot="1105472">
              <a:off x="11108126" y="851449"/>
              <a:ext cx="591110" cy="302605"/>
              <a:chOff x="10800274" y="2808794"/>
              <a:chExt cx="655517" cy="335577"/>
            </a:xfrm>
          </p:grpSpPr>
          <p:sp>
            <p:nvSpPr>
              <p:cNvPr id="27" name="타원 26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9" name="그룹 28"/>
            <p:cNvGrpSpPr/>
            <p:nvPr/>
          </p:nvGrpSpPr>
          <p:grpSpPr>
            <a:xfrm rot="1362376">
              <a:off x="11204841" y="473597"/>
              <a:ext cx="564860" cy="289167"/>
              <a:chOff x="10800274" y="2808794"/>
              <a:chExt cx="655517" cy="335577"/>
            </a:xfrm>
          </p:grpSpPr>
          <p:sp>
            <p:nvSpPr>
              <p:cNvPr id="30" name="타원 29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1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2" name="그룹 31"/>
            <p:cNvGrpSpPr/>
            <p:nvPr/>
          </p:nvGrpSpPr>
          <p:grpSpPr>
            <a:xfrm rot="1706759">
              <a:off x="11362325" y="134000"/>
              <a:ext cx="541749" cy="277336"/>
              <a:chOff x="10800274" y="2808794"/>
              <a:chExt cx="655517" cy="335577"/>
            </a:xfrm>
          </p:grpSpPr>
          <p:sp>
            <p:nvSpPr>
              <p:cNvPr id="33" name="타원 32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4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5" name="그룹 34"/>
            <p:cNvGrpSpPr/>
            <p:nvPr/>
          </p:nvGrpSpPr>
          <p:grpSpPr>
            <a:xfrm rot="494084">
              <a:off x="10797403" y="3557084"/>
              <a:ext cx="655183" cy="335406"/>
              <a:chOff x="10800274" y="2808794"/>
              <a:chExt cx="655517" cy="335577"/>
            </a:xfrm>
          </p:grpSpPr>
          <p:sp>
            <p:nvSpPr>
              <p:cNvPr id="36" name="타원 35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494084">
              <a:off x="10868900" y="4013079"/>
              <a:ext cx="590761" cy="302427"/>
              <a:chOff x="10800274" y="2808794"/>
              <a:chExt cx="655517" cy="335577"/>
            </a:xfrm>
          </p:grpSpPr>
          <p:sp>
            <p:nvSpPr>
              <p:cNvPr id="39" name="타원 38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1" name="그룹 40"/>
            <p:cNvGrpSpPr/>
            <p:nvPr/>
          </p:nvGrpSpPr>
          <p:grpSpPr>
            <a:xfrm rot="494084">
              <a:off x="10925212" y="4469755"/>
              <a:ext cx="523500" cy="267994"/>
              <a:chOff x="10800274" y="2808794"/>
              <a:chExt cx="655517" cy="335577"/>
            </a:xfrm>
          </p:grpSpPr>
          <p:sp>
            <p:nvSpPr>
              <p:cNvPr id="42" name="타원 41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3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4" name="그룹 43"/>
            <p:cNvGrpSpPr/>
            <p:nvPr/>
          </p:nvGrpSpPr>
          <p:grpSpPr>
            <a:xfrm rot="494084">
              <a:off x="10954302" y="4888632"/>
              <a:ext cx="523500" cy="267994"/>
              <a:chOff x="10800274" y="2808794"/>
              <a:chExt cx="655517" cy="335577"/>
            </a:xfrm>
          </p:grpSpPr>
          <p:sp>
            <p:nvSpPr>
              <p:cNvPr id="45" name="타원 44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6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7" name="그룹 46"/>
            <p:cNvGrpSpPr/>
            <p:nvPr/>
          </p:nvGrpSpPr>
          <p:grpSpPr>
            <a:xfrm rot="264966">
              <a:off x="11016458" y="5254374"/>
              <a:ext cx="523500" cy="267994"/>
              <a:chOff x="10800274" y="2808794"/>
              <a:chExt cx="655517" cy="335577"/>
            </a:xfrm>
          </p:grpSpPr>
          <p:sp>
            <p:nvSpPr>
              <p:cNvPr id="48" name="타원 47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9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0" name="그룹 49"/>
            <p:cNvGrpSpPr/>
            <p:nvPr/>
          </p:nvGrpSpPr>
          <p:grpSpPr>
            <a:xfrm rot="270805">
              <a:off x="11138815" y="5649151"/>
              <a:ext cx="481701" cy="246596"/>
              <a:chOff x="10800274" y="2808794"/>
              <a:chExt cx="655517" cy="335577"/>
            </a:xfrm>
          </p:grpSpPr>
          <p:sp>
            <p:nvSpPr>
              <p:cNvPr id="51" name="타원 50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2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3" name="그룹 52"/>
            <p:cNvGrpSpPr/>
            <p:nvPr/>
          </p:nvGrpSpPr>
          <p:grpSpPr>
            <a:xfrm>
              <a:off x="11285504" y="6027275"/>
              <a:ext cx="418301" cy="214140"/>
              <a:chOff x="10800274" y="2808794"/>
              <a:chExt cx="655517" cy="335577"/>
            </a:xfrm>
          </p:grpSpPr>
          <p:sp>
            <p:nvSpPr>
              <p:cNvPr id="54" name="타원 53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5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6" name="그룹 55"/>
            <p:cNvGrpSpPr/>
            <p:nvPr/>
          </p:nvGrpSpPr>
          <p:grpSpPr>
            <a:xfrm rot="242306">
              <a:off x="11430348" y="6380195"/>
              <a:ext cx="352470" cy="180439"/>
              <a:chOff x="10800274" y="2808794"/>
              <a:chExt cx="655517" cy="335577"/>
            </a:xfrm>
          </p:grpSpPr>
          <p:sp>
            <p:nvSpPr>
              <p:cNvPr id="57" name="타원 56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8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9" name="그룹 58"/>
            <p:cNvGrpSpPr/>
            <p:nvPr/>
          </p:nvGrpSpPr>
          <p:grpSpPr>
            <a:xfrm>
              <a:off x="11619026" y="6646407"/>
              <a:ext cx="302677" cy="154949"/>
              <a:chOff x="10800274" y="2808794"/>
              <a:chExt cx="655517" cy="335577"/>
            </a:xfrm>
          </p:grpSpPr>
          <p:sp>
            <p:nvSpPr>
              <p:cNvPr id="60" name="타원 59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1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14" name="그룹 113"/>
            <p:cNvGrpSpPr/>
            <p:nvPr/>
          </p:nvGrpSpPr>
          <p:grpSpPr>
            <a:xfrm rot="3653666" flipH="1" flipV="1">
              <a:off x="11911991" y="139009"/>
              <a:ext cx="271890" cy="139188"/>
              <a:chOff x="10800274" y="2808794"/>
              <a:chExt cx="655517" cy="335577"/>
            </a:xfrm>
          </p:grpSpPr>
          <p:sp>
            <p:nvSpPr>
              <p:cNvPr id="115" name="타원 114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6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17" name="그룹 116"/>
            <p:cNvGrpSpPr/>
            <p:nvPr/>
          </p:nvGrpSpPr>
          <p:grpSpPr>
            <a:xfrm rot="3653666" flipH="1" flipV="1">
              <a:off x="11763802" y="438774"/>
              <a:ext cx="439468" cy="224975"/>
              <a:chOff x="10800274" y="2808794"/>
              <a:chExt cx="655517" cy="335577"/>
            </a:xfrm>
          </p:grpSpPr>
          <p:sp>
            <p:nvSpPr>
              <p:cNvPr id="118" name="타원 117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9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0" name="그룹 119"/>
            <p:cNvGrpSpPr/>
            <p:nvPr/>
          </p:nvGrpSpPr>
          <p:grpSpPr>
            <a:xfrm rot="3653666" flipH="1" flipV="1">
              <a:off x="11693597" y="789000"/>
              <a:ext cx="430536" cy="220403"/>
              <a:chOff x="10800274" y="2808794"/>
              <a:chExt cx="655517" cy="335577"/>
            </a:xfrm>
          </p:grpSpPr>
          <p:sp>
            <p:nvSpPr>
              <p:cNvPr id="121" name="타원 120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2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3" name="그룹 122"/>
            <p:cNvGrpSpPr/>
            <p:nvPr/>
          </p:nvGrpSpPr>
          <p:grpSpPr>
            <a:xfrm rot="3653666" flipH="1" flipV="1">
              <a:off x="11620796" y="1143644"/>
              <a:ext cx="499927" cy="255926"/>
              <a:chOff x="10800274" y="2808794"/>
              <a:chExt cx="655517" cy="335577"/>
            </a:xfrm>
          </p:grpSpPr>
          <p:sp>
            <p:nvSpPr>
              <p:cNvPr id="124" name="타원 123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5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6" name="그룹 125"/>
            <p:cNvGrpSpPr/>
            <p:nvPr/>
          </p:nvGrpSpPr>
          <p:grpSpPr>
            <a:xfrm rot="3653666" flipH="1" flipV="1">
              <a:off x="11545326" y="1553847"/>
              <a:ext cx="609216" cy="311874"/>
              <a:chOff x="10800274" y="2808794"/>
              <a:chExt cx="655517" cy="335577"/>
            </a:xfrm>
          </p:grpSpPr>
          <p:sp>
            <p:nvSpPr>
              <p:cNvPr id="127" name="타원 126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8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9" name="그룹 128"/>
            <p:cNvGrpSpPr/>
            <p:nvPr/>
          </p:nvGrpSpPr>
          <p:grpSpPr>
            <a:xfrm rot="3653666" flipH="1" flipV="1">
              <a:off x="11465713" y="1985268"/>
              <a:ext cx="683207" cy="349752"/>
              <a:chOff x="10800274" y="2808794"/>
              <a:chExt cx="655517" cy="335577"/>
            </a:xfrm>
          </p:grpSpPr>
          <p:sp>
            <p:nvSpPr>
              <p:cNvPr id="130" name="타원 129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1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32" name="그룹 131"/>
            <p:cNvGrpSpPr/>
            <p:nvPr/>
          </p:nvGrpSpPr>
          <p:grpSpPr>
            <a:xfrm rot="3150082" flipH="1" flipV="1">
              <a:off x="11431401" y="2458283"/>
              <a:ext cx="662085" cy="338939"/>
              <a:chOff x="10800274" y="2808794"/>
              <a:chExt cx="655517" cy="335577"/>
            </a:xfrm>
          </p:grpSpPr>
          <p:sp>
            <p:nvSpPr>
              <p:cNvPr id="133" name="타원 132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4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35" name="그룹 134"/>
            <p:cNvGrpSpPr/>
            <p:nvPr/>
          </p:nvGrpSpPr>
          <p:grpSpPr>
            <a:xfrm rot="3086342" flipH="1" flipV="1">
              <a:off x="11396643" y="2891848"/>
              <a:ext cx="662085" cy="338939"/>
              <a:chOff x="10800274" y="2808794"/>
              <a:chExt cx="655517" cy="335577"/>
            </a:xfrm>
          </p:grpSpPr>
          <p:sp>
            <p:nvSpPr>
              <p:cNvPr id="136" name="타원 135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7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38" name="그룹 137"/>
            <p:cNvGrpSpPr/>
            <p:nvPr/>
          </p:nvGrpSpPr>
          <p:grpSpPr>
            <a:xfrm rot="3086342" flipH="1" flipV="1">
              <a:off x="11406398" y="3380652"/>
              <a:ext cx="602962" cy="308673"/>
              <a:chOff x="10800274" y="2808794"/>
              <a:chExt cx="655517" cy="335577"/>
            </a:xfrm>
          </p:grpSpPr>
          <p:sp>
            <p:nvSpPr>
              <p:cNvPr id="139" name="타원 138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0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41" name="그룹 140"/>
            <p:cNvGrpSpPr/>
            <p:nvPr/>
          </p:nvGrpSpPr>
          <p:grpSpPr>
            <a:xfrm rot="3086342" flipH="1" flipV="1">
              <a:off x="11424413" y="3858317"/>
              <a:ext cx="544096" cy="278538"/>
              <a:chOff x="10800274" y="2808794"/>
              <a:chExt cx="655517" cy="335577"/>
            </a:xfrm>
          </p:grpSpPr>
          <p:sp>
            <p:nvSpPr>
              <p:cNvPr id="142" name="타원 141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3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44" name="그룹 143"/>
            <p:cNvGrpSpPr/>
            <p:nvPr/>
          </p:nvGrpSpPr>
          <p:grpSpPr>
            <a:xfrm rot="2675369" flipH="1" flipV="1">
              <a:off x="11426508" y="4297463"/>
              <a:ext cx="523070" cy="267774"/>
              <a:chOff x="10800274" y="2808794"/>
              <a:chExt cx="655517" cy="335577"/>
            </a:xfrm>
          </p:grpSpPr>
          <p:sp>
            <p:nvSpPr>
              <p:cNvPr id="145" name="타원 144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6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47" name="그룹 146"/>
            <p:cNvGrpSpPr/>
            <p:nvPr/>
          </p:nvGrpSpPr>
          <p:grpSpPr>
            <a:xfrm rot="2635173" flipH="1" flipV="1">
              <a:off x="11472040" y="4712207"/>
              <a:ext cx="463147" cy="237098"/>
              <a:chOff x="10800274" y="2808794"/>
              <a:chExt cx="655517" cy="335577"/>
            </a:xfrm>
          </p:grpSpPr>
          <p:sp>
            <p:nvSpPr>
              <p:cNvPr id="148" name="타원 147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9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50" name="그룹 149"/>
            <p:cNvGrpSpPr/>
            <p:nvPr/>
          </p:nvGrpSpPr>
          <p:grpSpPr>
            <a:xfrm rot="2266289" flipH="1" flipV="1">
              <a:off x="11500327" y="5055958"/>
              <a:ext cx="463147" cy="237098"/>
              <a:chOff x="10800274" y="2808794"/>
              <a:chExt cx="655517" cy="335577"/>
            </a:xfrm>
          </p:grpSpPr>
          <p:sp>
            <p:nvSpPr>
              <p:cNvPr id="151" name="타원 150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2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53" name="그룹 152"/>
            <p:cNvGrpSpPr/>
            <p:nvPr/>
          </p:nvGrpSpPr>
          <p:grpSpPr>
            <a:xfrm rot="2266289" flipH="1" flipV="1">
              <a:off x="11582239" y="5454040"/>
              <a:ext cx="422424" cy="216251"/>
              <a:chOff x="10800274" y="2808794"/>
              <a:chExt cx="655517" cy="335577"/>
            </a:xfrm>
          </p:grpSpPr>
          <p:sp>
            <p:nvSpPr>
              <p:cNvPr id="154" name="타원 153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5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56" name="그룹 155"/>
            <p:cNvGrpSpPr/>
            <p:nvPr/>
          </p:nvGrpSpPr>
          <p:grpSpPr>
            <a:xfrm rot="2266289" flipH="1" flipV="1">
              <a:off x="11664500" y="5845204"/>
              <a:ext cx="374275" cy="191602"/>
              <a:chOff x="10800274" y="2808794"/>
              <a:chExt cx="655517" cy="335577"/>
            </a:xfrm>
          </p:grpSpPr>
          <p:sp>
            <p:nvSpPr>
              <p:cNvPr id="157" name="타원 156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8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59" name="그룹 158"/>
            <p:cNvGrpSpPr/>
            <p:nvPr/>
          </p:nvGrpSpPr>
          <p:grpSpPr>
            <a:xfrm rot="1737690" flipH="1" flipV="1">
              <a:off x="11766803" y="6178890"/>
              <a:ext cx="320033" cy="163834"/>
              <a:chOff x="10800274" y="2808794"/>
              <a:chExt cx="655517" cy="335577"/>
            </a:xfrm>
          </p:grpSpPr>
          <p:sp>
            <p:nvSpPr>
              <p:cNvPr id="160" name="타원 159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1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62" name="그룹 161"/>
            <p:cNvGrpSpPr/>
            <p:nvPr/>
          </p:nvGrpSpPr>
          <p:grpSpPr>
            <a:xfrm rot="1554113" flipH="1" flipV="1">
              <a:off x="11893457" y="6453837"/>
              <a:ext cx="290797" cy="148867"/>
              <a:chOff x="10800274" y="2808794"/>
              <a:chExt cx="655517" cy="335577"/>
            </a:xfrm>
          </p:grpSpPr>
          <p:sp>
            <p:nvSpPr>
              <p:cNvPr id="163" name="타원 162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4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08" name="TextBox 107"/>
          <p:cNvSpPr txBox="1"/>
          <p:nvPr/>
        </p:nvSpPr>
        <p:spPr>
          <a:xfrm>
            <a:off x="487878" y="302161"/>
            <a:ext cx="3974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B50B23"/>
                </a:solidFill>
              </a:rPr>
              <a:t>모델 선정</a:t>
            </a:r>
            <a:endParaRPr lang="ko-KR" altLang="en-US" b="1" dirty="0">
              <a:solidFill>
                <a:srgbClr val="B50B23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564" y="1408424"/>
            <a:ext cx="7734873" cy="4041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584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0784863" y="0"/>
            <a:ext cx="1407137" cy="6858000"/>
            <a:chOff x="10784863" y="0"/>
            <a:chExt cx="1407137" cy="6858000"/>
          </a:xfrm>
        </p:grpSpPr>
        <p:sp>
          <p:nvSpPr>
            <p:cNvPr id="10" name="왼쪽 대괄호 9"/>
            <p:cNvSpPr/>
            <p:nvPr/>
          </p:nvSpPr>
          <p:spPr>
            <a:xfrm>
              <a:off x="11355185" y="0"/>
              <a:ext cx="836815" cy="6858000"/>
            </a:xfrm>
            <a:prstGeom prst="leftBracket">
              <a:avLst>
                <a:gd name="adj" fmla="val 409768"/>
              </a:avLst>
            </a:prstGeom>
            <a:ln w="22225">
              <a:solidFill>
                <a:schemeClr val="bg1">
                  <a:lumMod val="65000"/>
                </a:schemeClr>
              </a:solidFill>
            </a:ln>
            <a:effectLst>
              <a:outerShdw blurRad="190500" dist="139700" dir="18900000" algn="bl" rotWithShape="0">
                <a:prstClr val="black">
                  <a:alpha val="99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13" name="그룹 12"/>
            <p:cNvGrpSpPr/>
            <p:nvPr/>
          </p:nvGrpSpPr>
          <p:grpSpPr>
            <a:xfrm rot="494084">
              <a:off x="10784863" y="3103720"/>
              <a:ext cx="655517" cy="335577"/>
              <a:chOff x="10800274" y="2808794"/>
              <a:chExt cx="655517" cy="335577"/>
            </a:xfrm>
          </p:grpSpPr>
          <p:sp>
            <p:nvSpPr>
              <p:cNvPr id="9" name="타원 8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4" name="그룹 13"/>
            <p:cNvGrpSpPr/>
            <p:nvPr/>
          </p:nvGrpSpPr>
          <p:grpSpPr>
            <a:xfrm rot="456767">
              <a:off x="10841586" y="2629657"/>
              <a:ext cx="623976" cy="319430"/>
              <a:chOff x="10800274" y="2808794"/>
              <a:chExt cx="655517" cy="335577"/>
            </a:xfrm>
          </p:grpSpPr>
          <p:sp>
            <p:nvSpPr>
              <p:cNvPr id="15" name="타원 14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7" name="그룹 16"/>
            <p:cNvGrpSpPr/>
            <p:nvPr/>
          </p:nvGrpSpPr>
          <p:grpSpPr>
            <a:xfrm rot="741120">
              <a:off x="10864774" y="2148212"/>
              <a:ext cx="615027" cy="314849"/>
              <a:chOff x="10800274" y="2808794"/>
              <a:chExt cx="655517" cy="335577"/>
            </a:xfrm>
          </p:grpSpPr>
          <p:sp>
            <p:nvSpPr>
              <p:cNvPr id="18" name="타원 17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0" name="그룹 19"/>
            <p:cNvGrpSpPr/>
            <p:nvPr/>
          </p:nvGrpSpPr>
          <p:grpSpPr>
            <a:xfrm rot="741120">
              <a:off x="10916043" y="1698553"/>
              <a:ext cx="615027" cy="314849"/>
              <a:chOff x="10800274" y="2808794"/>
              <a:chExt cx="655517" cy="335577"/>
            </a:xfrm>
          </p:grpSpPr>
          <p:sp>
            <p:nvSpPr>
              <p:cNvPr id="21" name="타원 20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3" name="그룹 22"/>
            <p:cNvGrpSpPr/>
            <p:nvPr/>
          </p:nvGrpSpPr>
          <p:grpSpPr>
            <a:xfrm rot="1187071">
              <a:off x="11009856" y="1296467"/>
              <a:ext cx="572257" cy="292954"/>
              <a:chOff x="10800274" y="2808794"/>
              <a:chExt cx="655517" cy="335577"/>
            </a:xfrm>
          </p:grpSpPr>
          <p:sp>
            <p:nvSpPr>
              <p:cNvPr id="24" name="타원 23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5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6" name="그룹 25"/>
            <p:cNvGrpSpPr/>
            <p:nvPr/>
          </p:nvGrpSpPr>
          <p:grpSpPr>
            <a:xfrm rot="1105472">
              <a:off x="11108126" y="851449"/>
              <a:ext cx="591110" cy="302605"/>
              <a:chOff x="10800274" y="2808794"/>
              <a:chExt cx="655517" cy="335577"/>
            </a:xfrm>
          </p:grpSpPr>
          <p:sp>
            <p:nvSpPr>
              <p:cNvPr id="27" name="타원 26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9" name="그룹 28"/>
            <p:cNvGrpSpPr/>
            <p:nvPr/>
          </p:nvGrpSpPr>
          <p:grpSpPr>
            <a:xfrm rot="1362376">
              <a:off x="11204841" y="473597"/>
              <a:ext cx="564860" cy="289167"/>
              <a:chOff x="10800274" y="2808794"/>
              <a:chExt cx="655517" cy="335577"/>
            </a:xfrm>
          </p:grpSpPr>
          <p:sp>
            <p:nvSpPr>
              <p:cNvPr id="30" name="타원 29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1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2" name="그룹 31"/>
            <p:cNvGrpSpPr/>
            <p:nvPr/>
          </p:nvGrpSpPr>
          <p:grpSpPr>
            <a:xfrm rot="1706759">
              <a:off x="11362325" y="134000"/>
              <a:ext cx="541749" cy="277336"/>
              <a:chOff x="10800274" y="2808794"/>
              <a:chExt cx="655517" cy="335577"/>
            </a:xfrm>
          </p:grpSpPr>
          <p:sp>
            <p:nvSpPr>
              <p:cNvPr id="33" name="타원 32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4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5" name="그룹 34"/>
            <p:cNvGrpSpPr/>
            <p:nvPr/>
          </p:nvGrpSpPr>
          <p:grpSpPr>
            <a:xfrm rot="494084">
              <a:off x="10797403" y="3557084"/>
              <a:ext cx="655183" cy="335406"/>
              <a:chOff x="10800274" y="2808794"/>
              <a:chExt cx="655517" cy="335577"/>
            </a:xfrm>
          </p:grpSpPr>
          <p:sp>
            <p:nvSpPr>
              <p:cNvPr id="36" name="타원 35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494084">
              <a:off x="10868900" y="4013079"/>
              <a:ext cx="590761" cy="302427"/>
              <a:chOff x="10800274" y="2808794"/>
              <a:chExt cx="655517" cy="335577"/>
            </a:xfrm>
          </p:grpSpPr>
          <p:sp>
            <p:nvSpPr>
              <p:cNvPr id="39" name="타원 38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1" name="그룹 40"/>
            <p:cNvGrpSpPr/>
            <p:nvPr/>
          </p:nvGrpSpPr>
          <p:grpSpPr>
            <a:xfrm rot="494084">
              <a:off x="10925212" y="4469755"/>
              <a:ext cx="523500" cy="267994"/>
              <a:chOff x="10800274" y="2808794"/>
              <a:chExt cx="655517" cy="335577"/>
            </a:xfrm>
          </p:grpSpPr>
          <p:sp>
            <p:nvSpPr>
              <p:cNvPr id="42" name="타원 41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3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4" name="그룹 43"/>
            <p:cNvGrpSpPr/>
            <p:nvPr/>
          </p:nvGrpSpPr>
          <p:grpSpPr>
            <a:xfrm rot="494084">
              <a:off x="10954302" y="4888632"/>
              <a:ext cx="523500" cy="267994"/>
              <a:chOff x="10800274" y="2808794"/>
              <a:chExt cx="655517" cy="335577"/>
            </a:xfrm>
          </p:grpSpPr>
          <p:sp>
            <p:nvSpPr>
              <p:cNvPr id="45" name="타원 44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6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7" name="그룹 46"/>
            <p:cNvGrpSpPr/>
            <p:nvPr/>
          </p:nvGrpSpPr>
          <p:grpSpPr>
            <a:xfrm rot="264966">
              <a:off x="11016458" y="5254374"/>
              <a:ext cx="523500" cy="267994"/>
              <a:chOff x="10800274" y="2808794"/>
              <a:chExt cx="655517" cy="335577"/>
            </a:xfrm>
          </p:grpSpPr>
          <p:sp>
            <p:nvSpPr>
              <p:cNvPr id="48" name="타원 47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9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0" name="그룹 49"/>
            <p:cNvGrpSpPr/>
            <p:nvPr/>
          </p:nvGrpSpPr>
          <p:grpSpPr>
            <a:xfrm rot="270805">
              <a:off x="11138815" y="5649151"/>
              <a:ext cx="481701" cy="246596"/>
              <a:chOff x="10800274" y="2808794"/>
              <a:chExt cx="655517" cy="335577"/>
            </a:xfrm>
          </p:grpSpPr>
          <p:sp>
            <p:nvSpPr>
              <p:cNvPr id="51" name="타원 50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2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3" name="그룹 52"/>
            <p:cNvGrpSpPr/>
            <p:nvPr/>
          </p:nvGrpSpPr>
          <p:grpSpPr>
            <a:xfrm>
              <a:off x="11285504" y="6027275"/>
              <a:ext cx="418301" cy="214140"/>
              <a:chOff x="10800274" y="2808794"/>
              <a:chExt cx="655517" cy="335577"/>
            </a:xfrm>
          </p:grpSpPr>
          <p:sp>
            <p:nvSpPr>
              <p:cNvPr id="54" name="타원 53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5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6" name="그룹 55"/>
            <p:cNvGrpSpPr/>
            <p:nvPr/>
          </p:nvGrpSpPr>
          <p:grpSpPr>
            <a:xfrm rot="242306">
              <a:off x="11430348" y="6380195"/>
              <a:ext cx="352470" cy="180439"/>
              <a:chOff x="10800274" y="2808794"/>
              <a:chExt cx="655517" cy="335577"/>
            </a:xfrm>
          </p:grpSpPr>
          <p:sp>
            <p:nvSpPr>
              <p:cNvPr id="57" name="타원 56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8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9" name="그룹 58"/>
            <p:cNvGrpSpPr/>
            <p:nvPr/>
          </p:nvGrpSpPr>
          <p:grpSpPr>
            <a:xfrm>
              <a:off x="11619026" y="6646407"/>
              <a:ext cx="302677" cy="154949"/>
              <a:chOff x="10800274" y="2808794"/>
              <a:chExt cx="655517" cy="335577"/>
            </a:xfrm>
          </p:grpSpPr>
          <p:sp>
            <p:nvSpPr>
              <p:cNvPr id="60" name="타원 59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1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14" name="그룹 113"/>
            <p:cNvGrpSpPr/>
            <p:nvPr/>
          </p:nvGrpSpPr>
          <p:grpSpPr>
            <a:xfrm rot="3653666" flipH="1" flipV="1">
              <a:off x="11911991" y="139009"/>
              <a:ext cx="271890" cy="139188"/>
              <a:chOff x="10800274" y="2808794"/>
              <a:chExt cx="655517" cy="335577"/>
            </a:xfrm>
          </p:grpSpPr>
          <p:sp>
            <p:nvSpPr>
              <p:cNvPr id="115" name="타원 114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6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17" name="그룹 116"/>
            <p:cNvGrpSpPr/>
            <p:nvPr/>
          </p:nvGrpSpPr>
          <p:grpSpPr>
            <a:xfrm rot="3653666" flipH="1" flipV="1">
              <a:off x="11763802" y="438774"/>
              <a:ext cx="439468" cy="224975"/>
              <a:chOff x="10800274" y="2808794"/>
              <a:chExt cx="655517" cy="335577"/>
            </a:xfrm>
          </p:grpSpPr>
          <p:sp>
            <p:nvSpPr>
              <p:cNvPr id="118" name="타원 117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9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0" name="그룹 119"/>
            <p:cNvGrpSpPr/>
            <p:nvPr/>
          </p:nvGrpSpPr>
          <p:grpSpPr>
            <a:xfrm rot="3653666" flipH="1" flipV="1">
              <a:off x="11693597" y="789000"/>
              <a:ext cx="430536" cy="220403"/>
              <a:chOff x="10800274" y="2808794"/>
              <a:chExt cx="655517" cy="335577"/>
            </a:xfrm>
          </p:grpSpPr>
          <p:sp>
            <p:nvSpPr>
              <p:cNvPr id="121" name="타원 120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2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3" name="그룹 122"/>
            <p:cNvGrpSpPr/>
            <p:nvPr/>
          </p:nvGrpSpPr>
          <p:grpSpPr>
            <a:xfrm rot="3653666" flipH="1" flipV="1">
              <a:off x="11620796" y="1143644"/>
              <a:ext cx="499927" cy="255926"/>
              <a:chOff x="10800274" y="2808794"/>
              <a:chExt cx="655517" cy="335577"/>
            </a:xfrm>
          </p:grpSpPr>
          <p:sp>
            <p:nvSpPr>
              <p:cNvPr id="124" name="타원 123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5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6" name="그룹 125"/>
            <p:cNvGrpSpPr/>
            <p:nvPr/>
          </p:nvGrpSpPr>
          <p:grpSpPr>
            <a:xfrm rot="3653666" flipH="1" flipV="1">
              <a:off x="11545326" y="1553847"/>
              <a:ext cx="609216" cy="311874"/>
              <a:chOff x="10800274" y="2808794"/>
              <a:chExt cx="655517" cy="335577"/>
            </a:xfrm>
          </p:grpSpPr>
          <p:sp>
            <p:nvSpPr>
              <p:cNvPr id="127" name="타원 126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8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9" name="그룹 128"/>
            <p:cNvGrpSpPr/>
            <p:nvPr/>
          </p:nvGrpSpPr>
          <p:grpSpPr>
            <a:xfrm rot="3653666" flipH="1" flipV="1">
              <a:off x="11465713" y="1985268"/>
              <a:ext cx="683207" cy="349752"/>
              <a:chOff x="10800274" y="2808794"/>
              <a:chExt cx="655517" cy="335577"/>
            </a:xfrm>
          </p:grpSpPr>
          <p:sp>
            <p:nvSpPr>
              <p:cNvPr id="130" name="타원 129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1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32" name="그룹 131"/>
            <p:cNvGrpSpPr/>
            <p:nvPr/>
          </p:nvGrpSpPr>
          <p:grpSpPr>
            <a:xfrm rot="3150082" flipH="1" flipV="1">
              <a:off x="11431401" y="2458283"/>
              <a:ext cx="662085" cy="338939"/>
              <a:chOff x="10800274" y="2808794"/>
              <a:chExt cx="655517" cy="335577"/>
            </a:xfrm>
          </p:grpSpPr>
          <p:sp>
            <p:nvSpPr>
              <p:cNvPr id="133" name="타원 132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4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35" name="그룹 134"/>
            <p:cNvGrpSpPr/>
            <p:nvPr/>
          </p:nvGrpSpPr>
          <p:grpSpPr>
            <a:xfrm rot="3086342" flipH="1" flipV="1">
              <a:off x="11396643" y="2891848"/>
              <a:ext cx="662085" cy="338939"/>
              <a:chOff x="10800274" y="2808794"/>
              <a:chExt cx="655517" cy="335577"/>
            </a:xfrm>
          </p:grpSpPr>
          <p:sp>
            <p:nvSpPr>
              <p:cNvPr id="136" name="타원 135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7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38" name="그룹 137"/>
            <p:cNvGrpSpPr/>
            <p:nvPr/>
          </p:nvGrpSpPr>
          <p:grpSpPr>
            <a:xfrm rot="3086342" flipH="1" flipV="1">
              <a:off x="11406398" y="3380652"/>
              <a:ext cx="602962" cy="308673"/>
              <a:chOff x="10800274" y="2808794"/>
              <a:chExt cx="655517" cy="335577"/>
            </a:xfrm>
          </p:grpSpPr>
          <p:sp>
            <p:nvSpPr>
              <p:cNvPr id="139" name="타원 138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0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41" name="그룹 140"/>
            <p:cNvGrpSpPr/>
            <p:nvPr/>
          </p:nvGrpSpPr>
          <p:grpSpPr>
            <a:xfrm rot="3086342" flipH="1" flipV="1">
              <a:off x="11424413" y="3858317"/>
              <a:ext cx="544096" cy="278538"/>
              <a:chOff x="10800274" y="2808794"/>
              <a:chExt cx="655517" cy="335577"/>
            </a:xfrm>
          </p:grpSpPr>
          <p:sp>
            <p:nvSpPr>
              <p:cNvPr id="142" name="타원 141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3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44" name="그룹 143"/>
            <p:cNvGrpSpPr/>
            <p:nvPr/>
          </p:nvGrpSpPr>
          <p:grpSpPr>
            <a:xfrm rot="2675369" flipH="1" flipV="1">
              <a:off x="11426508" y="4297463"/>
              <a:ext cx="523070" cy="267774"/>
              <a:chOff x="10800274" y="2808794"/>
              <a:chExt cx="655517" cy="335577"/>
            </a:xfrm>
          </p:grpSpPr>
          <p:sp>
            <p:nvSpPr>
              <p:cNvPr id="145" name="타원 144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6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47" name="그룹 146"/>
            <p:cNvGrpSpPr/>
            <p:nvPr/>
          </p:nvGrpSpPr>
          <p:grpSpPr>
            <a:xfrm rot="2635173" flipH="1" flipV="1">
              <a:off x="11472040" y="4712207"/>
              <a:ext cx="463147" cy="237098"/>
              <a:chOff x="10800274" y="2808794"/>
              <a:chExt cx="655517" cy="335577"/>
            </a:xfrm>
          </p:grpSpPr>
          <p:sp>
            <p:nvSpPr>
              <p:cNvPr id="148" name="타원 147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9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50" name="그룹 149"/>
            <p:cNvGrpSpPr/>
            <p:nvPr/>
          </p:nvGrpSpPr>
          <p:grpSpPr>
            <a:xfrm rot="2266289" flipH="1" flipV="1">
              <a:off x="11500327" y="5055958"/>
              <a:ext cx="463147" cy="237098"/>
              <a:chOff x="10800274" y="2808794"/>
              <a:chExt cx="655517" cy="335577"/>
            </a:xfrm>
          </p:grpSpPr>
          <p:sp>
            <p:nvSpPr>
              <p:cNvPr id="151" name="타원 150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2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53" name="그룹 152"/>
            <p:cNvGrpSpPr/>
            <p:nvPr/>
          </p:nvGrpSpPr>
          <p:grpSpPr>
            <a:xfrm rot="2266289" flipH="1" flipV="1">
              <a:off x="11582239" y="5454040"/>
              <a:ext cx="422424" cy="216251"/>
              <a:chOff x="10800274" y="2808794"/>
              <a:chExt cx="655517" cy="335577"/>
            </a:xfrm>
          </p:grpSpPr>
          <p:sp>
            <p:nvSpPr>
              <p:cNvPr id="154" name="타원 153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5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56" name="그룹 155"/>
            <p:cNvGrpSpPr/>
            <p:nvPr/>
          </p:nvGrpSpPr>
          <p:grpSpPr>
            <a:xfrm rot="2266289" flipH="1" flipV="1">
              <a:off x="11664500" y="5845204"/>
              <a:ext cx="374275" cy="191602"/>
              <a:chOff x="10800274" y="2808794"/>
              <a:chExt cx="655517" cy="335577"/>
            </a:xfrm>
          </p:grpSpPr>
          <p:sp>
            <p:nvSpPr>
              <p:cNvPr id="157" name="타원 156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8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59" name="그룹 158"/>
            <p:cNvGrpSpPr/>
            <p:nvPr/>
          </p:nvGrpSpPr>
          <p:grpSpPr>
            <a:xfrm rot="1737690" flipH="1" flipV="1">
              <a:off x="11766803" y="6178890"/>
              <a:ext cx="320033" cy="163834"/>
              <a:chOff x="10800274" y="2808794"/>
              <a:chExt cx="655517" cy="335577"/>
            </a:xfrm>
          </p:grpSpPr>
          <p:sp>
            <p:nvSpPr>
              <p:cNvPr id="160" name="타원 159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1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62" name="그룹 161"/>
            <p:cNvGrpSpPr/>
            <p:nvPr/>
          </p:nvGrpSpPr>
          <p:grpSpPr>
            <a:xfrm rot="1554113" flipH="1" flipV="1">
              <a:off x="11893457" y="6453837"/>
              <a:ext cx="290797" cy="148867"/>
              <a:chOff x="10800274" y="2808794"/>
              <a:chExt cx="655517" cy="335577"/>
            </a:xfrm>
          </p:grpSpPr>
          <p:sp>
            <p:nvSpPr>
              <p:cNvPr id="163" name="타원 162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4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08" name="TextBox 107"/>
          <p:cNvSpPr txBox="1"/>
          <p:nvPr/>
        </p:nvSpPr>
        <p:spPr>
          <a:xfrm>
            <a:off x="487878" y="302161"/>
            <a:ext cx="3974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B50B23"/>
                </a:solidFill>
              </a:rPr>
              <a:t>머신 러닝</a:t>
            </a:r>
            <a:endParaRPr lang="ko-KR" altLang="en-US" b="1" dirty="0">
              <a:solidFill>
                <a:srgbClr val="B50B23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5704" y="2152472"/>
            <a:ext cx="9440592" cy="2553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998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0784863" y="0"/>
            <a:ext cx="1407137" cy="6858000"/>
            <a:chOff x="10784863" y="0"/>
            <a:chExt cx="1407137" cy="6858000"/>
          </a:xfrm>
        </p:grpSpPr>
        <p:sp>
          <p:nvSpPr>
            <p:cNvPr id="10" name="왼쪽 대괄호 9"/>
            <p:cNvSpPr/>
            <p:nvPr/>
          </p:nvSpPr>
          <p:spPr>
            <a:xfrm>
              <a:off x="11355185" y="0"/>
              <a:ext cx="836815" cy="6858000"/>
            </a:xfrm>
            <a:prstGeom prst="leftBracket">
              <a:avLst>
                <a:gd name="adj" fmla="val 409768"/>
              </a:avLst>
            </a:prstGeom>
            <a:ln w="22225">
              <a:solidFill>
                <a:schemeClr val="bg1">
                  <a:lumMod val="65000"/>
                </a:schemeClr>
              </a:solidFill>
            </a:ln>
            <a:effectLst>
              <a:outerShdw blurRad="190500" dist="139700" dir="18900000" algn="bl" rotWithShape="0">
                <a:prstClr val="black">
                  <a:alpha val="99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13" name="그룹 12"/>
            <p:cNvGrpSpPr/>
            <p:nvPr/>
          </p:nvGrpSpPr>
          <p:grpSpPr>
            <a:xfrm rot="494084">
              <a:off x="10784863" y="3103720"/>
              <a:ext cx="655517" cy="335577"/>
              <a:chOff x="10800274" y="2808794"/>
              <a:chExt cx="655517" cy="335577"/>
            </a:xfrm>
          </p:grpSpPr>
          <p:sp>
            <p:nvSpPr>
              <p:cNvPr id="9" name="타원 8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4" name="그룹 13"/>
            <p:cNvGrpSpPr/>
            <p:nvPr/>
          </p:nvGrpSpPr>
          <p:grpSpPr>
            <a:xfrm rot="456767">
              <a:off x="10841586" y="2629657"/>
              <a:ext cx="623976" cy="319430"/>
              <a:chOff x="10800274" y="2808794"/>
              <a:chExt cx="655517" cy="335577"/>
            </a:xfrm>
          </p:grpSpPr>
          <p:sp>
            <p:nvSpPr>
              <p:cNvPr id="15" name="타원 14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7" name="그룹 16"/>
            <p:cNvGrpSpPr/>
            <p:nvPr/>
          </p:nvGrpSpPr>
          <p:grpSpPr>
            <a:xfrm rot="741120">
              <a:off x="10864774" y="2148212"/>
              <a:ext cx="615027" cy="314849"/>
              <a:chOff x="10800274" y="2808794"/>
              <a:chExt cx="655517" cy="335577"/>
            </a:xfrm>
          </p:grpSpPr>
          <p:sp>
            <p:nvSpPr>
              <p:cNvPr id="18" name="타원 17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0" name="그룹 19"/>
            <p:cNvGrpSpPr/>
            <p:nvPr/>
          </p:nvGrpSpPr>
          <p:grpSpPr>
            <a:xfrm rot="741120">
              <a:off x="10916043" y="1698553"/>
              <a:ext cx="615027" cy="314849"/>
              <a:chOff x="10800274" y="2808794"/>
              <a:chExt cx="655517" cy="335577"/>
            </a:xfrm>
          </p:grpSpPr>
          <p:sp>
            <p:nvSpPr>
              <p:cNvPr id="21" name="타원 20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3" name="그룹 22"/>
            <p:cNvGrpSpPr/>
            <p:nvPr/>
          </p:nvGrpSpPr>
          <p:grpSpPr>
            <a:xfrm rot="1187071">
              <a:off x="11009856" y="1296467"/>
              <a:ext cx="572257" cy="292954"/>
              <a:chOff x="10800274" y="2808794"/>
              <a:chExt cx="655517" cy="335577"/>
            </a:xfrm>
          </p:grpSpPr>
          <p:sp>
            <p:nvSpPr>
              <p:cNvPr id="24" name="타원 23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5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6" name="그룹 25"/>
            <p:cNvGrpSpPr/>
            <p:nvPr/>
          </p:nvGrpSpPr>
          <p:grpSpPr>
            <a:xfrm rot="1105472">
              <a:off x="11108126" y="851449"/>
              <a:ext cx="591110" cy="302605"/>
              <a:chOff x="10800274" y="2808794"/>
              <a:chExt cx="655517" cy="335577"/>
            </a:xfrm>
          </p:grpSpPr>
          <p:sp>
            <p:nvSpPr>
              <p:cNvPr id="27" name="타원 26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9" name="그룹 28"/>
            <p:cNvGrpSpPr/>
            <p:nvPr/>
          </p:nvGrpSpPr>
          <p:grpSpPr>
            <a:xfrm rot="1362376">
              <a:off x="11204841" y="473597"/>
              <a:ext cx="564860" cy="289167"/>
              <a:chOff x="10800274" y="2808794"/>
              <a:chExt cx="655517" cy="335577"/>
            </a:xfrm>
          </p:grpSpPr>
          <p:sp>
            <p:nvSpPr>
              <p:cNvPr id="30" name="타원 29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1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2" name="그룹 31"/>
            <p:cNvGrpSpPr/>
            <p:nvPr/>
          </p:nvGrpSpPr>
          <p:grpSpPr>
            <a:xfrm rot="1706759">
              <a:off x="11362325" y="134000"/>
              <a:ext cx="541749" cy="277336"/>
              <a:chOff x="10800274" y="2808794"/>
              <a:chExt cx="655517" cy="335577"/>
            </a:xfrm>
          </p:grpSpPr>
          <p:sp>
            <p:nvSpPr>
              <p:cNvPr id="33" name="타원 32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4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5" name="그룹 34"/>
            <p:cNvGrpSpPr/>
            <p:nvPr/>
          </p:nvGrpSpPr>
          <p:grpSpPr>
            <a:xfrm rot="494084">
              <a:off x="10797403" y="3557084"/>
              <a:ext cx="655183" cy="335406"/>
              <a:chOff x="10800274" y="2808794"/>
              <a:chExt cx="655517" cy="335577"/>
            </a:xfrm>
          </p:grpSpPr>
          <p:sp>
            <p:nvSpPr>
              <p:cNvPr id="36" name="타원 35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494084">
              <a:off x="10868900" y="4013079"/>
              <a:ext cx="590761" cy="302427"/>
              <a:chOff x="10800274" y="2808794"/>
              <a:chExt cx="655517" cy="335577"/>
            </a:xfrm>
          </p:grpSpPr>
          <p:sp>
            <p:nvSpPr>
              <p:cNvPr id="39" name="타원 38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1" name="그룹 40"/>
            <p:cNvGrpSpPr/>
            <p:nvPr/>
          </p:nvGrpSpPr>
          <p:grpSpPr>
            <a:xfrm rot="494084">
              <a:off x="10925212" y="4469755"/>
              <a:ext cx="523500" cy="267994"/>
              <a:chOff x="10800274" y="2808794"/>
              <a:chExt cx="655517" cy="335577"/>
            </a:xfrm>
          </p:grpSpPr>
          <p:sp>
            <p:nvSpPr>
              <p:cNvPr id="42" name="타원 41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3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4" name="그룹 43"/>
            <p:cNvGrpSpPr/>
            <p:nvPr/>
          </p:nvGrpSpPr>
          <p:grpSpPr>
            <a:xfrm rot="494084">
              <a:off x="10954302" y="4888632"/>
              <a:ext cx="523500" cy="267994"/>
              <a:chOff x="10800274" y="2808794"/>
              <a:chExt cx="655517" cy="335577"/>
            </a:xfrm>
          </p:grpSpPr>
          <p:sp>
            <p:nvSpPr>
              <p:cNvPr id="45" name="타원 44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6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7" name="그룹 46"/>
            <p:cNvGrpSpPr/>
            <p:nvPr/>
          </p:nvGrpSpPr>
          <p:grpSpPr>
            <a:xfrm rot="264966">
              <a:off x="11016458" y="5254374"/>
              <a:ext cx="523500" cy="267994"/>
              <a:chOff x="10800274" y="2808794"/>
              <a:chExt cx="655517" cy="335577"/>
            </a:xfrm>
          </p:grpSpPr>
          <p:sp>
            <p:nvSpPr>
              <p:cNvPr id="48" name="타원 47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9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0" name="그룹 49"/>
            <p:cNvGrpSpPr/>
            <p:nvPr/>
          </p:nvGrpSpPr>
          <p:grpSpPr>
            <a:xfrm rot="270805">
              <a:off x="11138815" y="5649151"/>
              <a:ext cx="481701" cy="246596"/>
              <a:chOff x="10800274" y="2808794"/>
              <a:chExt cx="655517" cy="335577"/>
            </a:xfrm>
          </p:grpSpPr>
          <p:sp>
            <p:nvSpPr>
              <p:cNvPr id="51" name="타원 50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2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3" name="그룹 52"/>
            <p:cNvGrpSpPr/>
            <p:nvPr/>
          </p:nvGrpSpPr>
          <p:grpSpPr>
            <a:xfrm>
              <a:off x="11285504" y="6027275"/>
              <a:ext cx="418301" cy="214140"/>
              <a:chOff x="10800274" y="2808794"/>
              <a:chExt cx="655517" cy="335577"/>
            </a:xfrm>
          </p:grpSpPr>
          <p:sp>
            <p:nvSpPr>
              <p:cNvPr id="54" name="타원 53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5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6" name="그룹 55"/>
            <p:cNvGrpSpPr/>
            <p:nvPr/>
          </p:nvGrpSpPr>
          <p:grpSpPr>
            <a:xfrm rot="242306">
              <a:off x="11430348" y="6380195"/>
              <a:ext cx="352470" cy="180439"/>
              <a:chOff x="10800274" y="2808794"/>
              <a:chExt cx="655517" cy="335577"/>
            </a:xfrm>
          </p:grpSpPr>
          <p:sp>
            <p:nvSpPr>
              <p:cNvPr id="57" name="타원 56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8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9" name="그룹 58"/>
            <p:cNvGrpSpPr/>
            <p:nvPr/>
          </p:nvGrpSpPr>
          <p:grpSpPr>
            <a:xfrm>
              <a:off x="11619026" y="6646407"/>
              <a:ext cx="302677" cy="154949"/>
              <a:chOff x="10800274" y="2808794"/>
              <a:chExt cx="655517" cy="335577"/>
            </a:xfrm>
          </p:grpSpPr>
          <p:sp>
            <p:nvSpPr>
              <p:cNvPr id="60" name="타원 59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1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14" name="그룹 113"/>
            <p:cNvGrpSpPr/>
            <p:nvPr/>
          </p:nvGrpSpPr>
          <p:grpSpPr>
            <a:xfrm rot="3653666" flipH="1" flipV="1">
              <a:off x="11911991" y="139009"/>
              <a:ext cx="271890" cy="139188"/>
              <a:chOff x="10800274" y="2808794"/>
              <a:chExt cx="655517" cy="335577"/>
            </a:xfrm>
          </p:grpSpPr>
          <p:sp>
            <p:nvSpPr>
              <p:cNvPr id="115" name="타원 114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6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17" name="그룹 116"/>
            <p:cNvGrpSpPr/>
            <p:nvPr/>
          </p:nvGrpSpPr>
          <p:grpSpPr>
            <a:xfrm rot="3653666" flipH="1" flipV="1">
              <a:off x="11763802" y="438774"/>
              <a:ext cx="439468" cy="224975"/>
              <a:chOff x="10800274" y="2808794"/>
              <a:chExt cx="655517" cy="335577"/>
            </a:xfrm>
          </p:grpSpPr>
          <p:sp>
            <p:nvSpPr>
              <p:cNvPr id="118" name="타원 117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9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0" name="그룹 119"/>
            <p:cNvGrpSpPr/>
            <p:nvPr/>
          </p:nvGrpSpPr>
          <p:grpSpPr>
            <a:xfrm rot="3653666" flipH="1" flipV="1">
              <a:off x="11693597" y="789000"/>
              <a:ext cx="430536" cy="220403"/>
              <a:chOff x="10800274" y="2808794"/>
              <a:chExt cx="655517" cy="335577"/>
            </a:xfrm>
          </p:grpSpPr>
          <p:sp>
            <p:nvSpPr>
              <p:cNvPr id="121" name="타원 120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2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3" name="그룹 122"/>
            <p:cNvGrpSpPr/>
            <p:nvPr/>
          </p:nvGrpSpPr>
          <p:grpSpPr>
            <a:xfrm rot="3653666" flipH="1" flipV="1">
              <a:off x="11620796" y="1143644"/>
              <a:ext cx="499927" cy="255926"/>
              <a:chOff x="10800274" y="2808794"/>
              <a:chExt cx="655517" cy="335577"/>
            </a:xfrm>
          </p:grpSpPr>
          <p:sp>
            <p:nvSpPr>
              <p:cNvPr id="124" name="타원 123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5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6" name="그룹 125"/>
            <p:cNvGrpSpPr/>
            <p:nvPr/>
          </p:nvGrpSpPr>
          <p:grpSpPr>
            <a:xfrm rot="3653666" flipH="1" flipV="1">
              <a:off x="11545326" y="1553847"/>
              <a:ext cx="609216" cy="311874"/>
              <a:chOff x="10800274" y="2808794"/>
              <a:chExt cx="655517" cy="335577"/>
            </a:xfrm>
          </p:grpSpPr>
          <p:sp>
            <p:nvSpPr>
              <p:cNvPr id="127" name="타원 126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8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9" name="그룹 128"/>
            <p:cNvGrpSpPr/>
            <p:nvPr/>
          </p:nvGrpSpPr>
          <p:grpSpPr>
            <a:xfrm rot="3653666" flipH="1" flipV="1">
              <a:off x="11465713" y="1985268"/>
              <a:ext cx="683207" cy="349752"/>
              <a:chOff x="10800274" y="2808794"/>
              <a:chExt cx="655517" cy="335577"/>
            </a:xfrm>
          </p:grpSpPr>
          <p:sp>
            <p:nvSpPr>
              <p:cNvPr id="130" name="타원 129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1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32" name="그룹 131"/>
            <p:cNvGrpSpPr/>
            <p:nvPr/>
          </p:nvGrpSpPr>
          <p:grpSpPr>
            <a:xfrm rot="3150082" flipH="1" flipV="1">
              <a:off x="11431401" y="2458283"/>
              <a:ext cx="662085" cy="338939"/>
              <a:chOff x="10800274" y="2808794"/>
              <a:chExt cx="655517" cy="335577"/>
            </a:xfrm>
          </p:grpSpPr>
          <p:sp>
            <p:nvSpPr>
              <p:cNvPr id="133" name="타원 132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4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35" name="그룹 134"/>
            <p:cNvGrpSpPr/>
            <p:nvPr/>
          </p:nvGrpSpPr>
          <p:grpSpPr>
            <a:xfrm rot="3086342" flipH="1" flipV="1">
              <a:off x="11396643" y="2891848"/>
              <a:ext cx="662085" cy="338939"/>
              <a:chOff x="10800274" y="2808794"/>
              <a:chExt cx="655517" cy="335577"/>
            </a:xfrm>
          </p:grpSpPr>
          <p:sp>
            <p:nvSpPr>
              <p:cNvPr id="136" name="타원 135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7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38" name="그룹 137"/>
            <p:cNvGrpSpPr/>
            <p:nvPr/>
          </p:nvGrpSpPr>
          <p:grpSpPr>
            <a:xfrm rot="3086342" flipH="1" flipV="1">
              <a:off x="11406398" y="3380652"/>
              <a:ext cx="602962" cy="308673"/>
              <a:chOff x="10800274" y="2808794"/>
              <a:chExt cx="655517" cy="335577"/>
            </a:xfrm>
          </p:grpSpPr>
          <p:sp>
            <p:nvSpPr>
              <p:cNvPr id="139" name="타원 138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0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41" name="그룹 140"/>
            <p:cNvGrpSpPr/>
            <p:nvPr/>
          </p:nvGrpSpPr>
          <p:grpSpPr>
            <a:xfrm rot="3086342" flipH="1" flipV="1">
              <a:off x="11424413" y="3858317"/>
              <a:ext cx="544096" cy="278538"/>
              <a:chOff x="10800274" y="2808794"/>
              <a:chExt cx="655517" cy="335577"/>
            </a:xfrm>
          </p:grpSpPr>
          <p:sp>
            <p:nvSpPr>
              <p:cNvPr id="142" name="타원 141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3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44" name="그룹 143"/>
            <p:cNvGrpSpPr/>
            <p:nvPr/>
          </p:nvGrpSpPr>
          <p:grpSpPr>
            <a:xfrm rot="2675369" flipH="1" flipV="1">
              <a:off x="11426508" y="4297463"/>
              <a:ext cx="523070" cy="267774"/>
              <a:chOff x="10800274" y="2808794"/>
              <a:chExt cx="655517" cy="335577"/>
            </a:xfrm>
          </p:grpSpPr>
          <p:sp>
            <p:nvSpPr>
              <p:cNvPr id="145" name="타원 144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6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47" name="그룹 146"/>
            <p:cNvGrpSpPr/>
            <p:nvPr/>
          </p:nvGrpSpPr>
          <p:grpSpPr>
            <a:xfrm rot="2635173" flipH="1" flipV="1">
              <a:off x="11472040" y="4712207"/>
              <a:ext cx="463147" cy="237098"/>
              <a:chOff x="10800274" y="2808794"/>
              <a:chExt cx="655517" cy="335577"/>
            </a:xfrm>
          </p:grpSpPr>
          <p:sp>
            <p:nvSpPr>
              <p:cNvPr id="148" name="타원 147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9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50" name="그룹 149"/>
            <p:cNvGrpSpPr/>
            <p:nvPr/>
          </p:nvGrpSpPr>
          <p:grpSpPr>
            <a:xfrm rot="2266289" flipH="1" flipV="1">
              <a:off x="11500327" y="5055958"/>
              <a:ext cx="463147" cy="237098"/>
              <a:chOff x="10800274" y="2808794"/>
              <a:chExt cx="655517" cy="335577"/>
            </a:xfrm>
          </p:grpSpPr>
          <p:sp>
            <p:nvSpPr>
              <p:cNvPr id="151" name="타원 150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2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53" name="그룹 152"/>
            <p:cNvGrpSpPr/>
            <p:nvPr/>
          </p:nvGrpSpPr>
          <p:grpSpPr>
            <a:xfrm rot="2266289" flipH="1" flipV="1">
              <a:off x="11582239" y="5454040"/>
              <a:ext cx="422424" cy="216251"/>
              <a:chOff x="10800274" y="2808794"/>
              <a:chExt cx="655517" cy="335577"/>
            </a:xfrm>
          </p:grpSpPr>
          <p:sp>
            <p:nvSpPr>
              <p:cNvPr id="154" name="타원 153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5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56" name="그룹 155"/>
            <p:cNvGrpSpPr/>
            <p:nvPr/>
          </p:nvGrpSpPr>
          <p:grpSpPr>
            <a:xfrm rot="2266289" flipH="1" flipV="1">
              <a:off x="11664500" y="5845204"/>
              <a:ext cx="374275" cy="191602"/>
              <a:chOff x="10800274" y="2808794"/>
              <a:chExt cx="655517" cy="335577"/>
            </a:xfrm>
          </p:grpSpPr>
          <p:sp>
            <p:nvSpPr>
              <p:cNvPr id="157" name="타원 156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8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59" name="그룹 158"/>
            <p:cNvGrpSpPr/>
            <p:nvPr/>
          </p:nvGrpSpPr>
          <p:grpSpPr>
            <a:xfrm rot="1737690" flipH="1" flipV="1">
              <a:off x="11766803" y="6178890"/>
              <a:ext cx="320033" cy="163834"/>
              <a:chOff x="10800274" y="2808794"/>
              <a:chExt cx="655517" cy="335577"/>
            </a:xfrm>
          </p:grpSpPr>
          <p:sp>
            <p:nvSpPr>
              <p:cNvPr id="160" name="타원 159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1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62" name="그룹 161"/>
            <p:cNvGrpSpPr/>
            <p:nvPr/>
          </p:nvGrpSpPr>
          <p:grpSpPr>
            <a:xfrm rot="1554113" flipH="1" flipV="1">
              <a:off x="11893457" y="6453837"/>
              <a:ext cx="290797" cy="148867"/>
              <a:chOff x="10800274" y="2808794"/>
              <a:chExt cx="655517" cy="335577"/>
            </a:xfrm>
          </p:grpSpPr>
          <p:sp>
            <p:nvSpPr>
              <p:cNvPr id="163" name="타원 162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4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08" name="TextBox 107"/>
          <p:cNvSpPr txBox="1"/>
          <p:nvPr/>
        </p:nvSpPr>
        <p:spPr>
          <a:xfrm>
            <a:off x="487878" y="302161"/>
            <a:ext cx="3974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B50B23"/>
                </a:solidFill>
              </a:rPr>
              <a:t>머신 러닝</a:t>
            </a:r>
            <a:endParaRPr lang="ko-KR" altLang="en-US" b="1" dirty="0">
              <a:solidFill>
                <a:srgbClr val="B50B23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598" y="1114102"/>
            <a:ext cx="10240804" cy="4629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028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0784863" y="0"/>
            <a:ext cx="1407137" cy="6858000"/>
            <a:chOff x="10784863" y="0"/>
            <a:chExt cx="1407137" cy="6858000"/>
          </a:xfrm>
        </p:grpSpPr>
        <p:sp>
          <p:nvSpPr>
            <p:cNvPr id="10" name="왼쪽 대괄호 9"/>
            <p:cNvSpPr/>
            <p:nvPr/>
          </p:nvSpPr>
          <p:spPr>
            <a:xfrm>
              <a:off x="11355185" y="0"/>
              <a:ext cx="836815" cy="6858000"/>
            </a:xfrm>
            <a:prstGeom prst="leftBracket">
              <a:avLst>
                <a:gd name="adj" fmla="val 409768"/>
              </a:avLst>
            </a:prstGeom>
            <a:ln w="22225">
              <a:solidFill>
                <a:schemeClr val="bg1">
                  <a:lumMod val="65000"/>
                </a:schemeClr>
              </a:solidFill>
            </a:ln>
            <a:effectLst>
              <a:outerShdw blurRad="190500" dist="139700" dir="18900000" algn="bl" rotWithShape="0">
                <a:prstClr val="black">
                  <a:alpha val="99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13" name="그룹 12"/>
            <p:cNvGrpSpPr/>
            <p:nvPr/>
          </p:nvGrpSpPr>
          <p:grpSpPr>
            <a:xfrm rot="494084">
              <a:off x="10784863" y="3103720"/>
              <a:ext cx="655517" cy="335577"/>
              <a:chOff x="10800274" y="2808794"/>
              <a:chExt cx="655517" cy="335577"/>
            </a:xfrm>
          </p:grpSpPr>
          <p:sp>
            <p:nvSpPr>
              <p:cNvPr id="9" name="타원 8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4" name="그룹 13"/>
            <p:cNvGrpSpPr/>
            <p:nvPr/>
          </p:nvGrpSpPr>
          <p:grpSpPr>
            <a:xfrm rot="456767">
              <a:off x="10841586" y="2629657"/>
              <a:ext cx="623976" cy="319430"/>
              <a:chOff x="10800274" y="2808794"/>
              <a:chExt cx="655517" cy="335577"/>
            </a:xfrm>
          </p:grpSpPr>
          <p:sp>
            <p:nvSpPr>
              <p:cNvPr id="15" name="타원 14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7" name="그룹 16"/>
            <p:cNvGrpSpPr/>
            <p:nvPr/>
          </p:nvGrpSpPr>
          <p:grpSpPr>
            <a:xfrm rot="741120">
              <a:off x="10864774" y="2148212"/>
              <a:ext cx="615027" cy="314849"/>
              <a:chOff x="10800274" y="2808794"/>
              <a:chExt cx="655517" cy="335577"/>
            </a:xfrm>
          </p:grpSpPr>
          <p:sp>
            <p:nvSpPr>
              <p:cNvPr id="18" name="타원 17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0" name="그룹 19"/>
            <p:cNvGrpSpPr/>
            <p:nvPr/>
          </p:nvGrpSpPr>
          <p:grpSpPr>
            <a:xfrm rot="741120">
              <a:off x="10916043" y="1698553"/>
              <a:ext cx="615027" cy="314849"/>
              <a:chOff x="10800274" y="2808794"/>
              <a:chExt cx="655517" cy="335577"/>
            </a:xfrm>
          </p:grpSpPr>
          <p:sp>
            <p:nvSpPr>
              <p:cNvPr id="21" name="타원 20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3" name="그룹 22"/>
            <p:cNvGrpSpPr/>
            <p:nvPr/>
          </p:nvGrpSpPr>
          <p:grpSpPr>
            <a:xfrm rot="1187071">
              <a:off x="11009856" y="1296467"/>
              <a:ext cx="572257" cy="292954"/>
              <a:chOff x="10800274" y="2808794"/>
              <a:chExt cx="655517" cy="335577"/>
            </a:xfrm>
          </p:grpSpPr>
          <p:sp>
            <p:nvSpPr>
              <p:cNvPr id="24" name="타원 23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5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6" name="그룹 25"/>
            <p:cNvGrpSpPr/>
            <p:nvPr/>
          </p:nvGrpSpPr>
          <p:grpSpPr>
            <a:xfrm rot="1105472">
              <a:off x="11108126" y="851449"/>
              <a:ext cx="591110" cy="302605"/>
              <a:chOff x="10800274" y="2808794"/>
              <a:chExt cx="655517" cy="335577"/>
            </a:xfrm>
          </p:grpSpPr>
          <p:sp>
            <p:nvSpPr>
              <p:cNvPr id="27" name="타원 26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9" name="그룹 28"/>
            <p:cNvGrpSpPr/>
            <p:nvPr/>
          </p:nvGrpSpPr>
          <p:grpSpPr>
            <a:xfrm rot="1362376">
              <a:off x="11204841" y="473597"/>
              <a:ext cx="564860" cy="289167"/>
              <a:chOff x="10800274" y="2808794"/>
              <a:chExt cx="655517" cy="335577"/>
            </a:xfrm>
          </p:grpSpPr>
          <p:sp>
            <p:nvSpPr>
              <p:cNvPr id="30" name="타원 29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1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2" name="그룹 31"/>
            <p:cNvGrpSpPr/>
            <p:nvPr/>
          </p:nvGrpSpPr>
          <p:grpSpPr>
            <a:xfrm rot="1706759">
              <a:off x="11362325" y="134000"/>
              <a:ext cx="541749" cy="277336"/>
              <a:chOff x="10800274" y="2808794"/>
              <a:chExt cx="655517" cy="335577"/>
            </a:xfrm>
          </p:grpSpPr>
          <p:sp>
            <p:nvSpPr>
              <p:cNvPr id="33" name="타원 32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4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5" name="그룹 34"/>
            <p:cNvGrpSpPr/>
            <p:nvPr/>
          </p:nvGrpSpPr>
          <p:grpSpPr>
            <a:xfrm rot="494084">
              <a:off x="10797403" y="3557084"/>
              <a:ext cx="655183" cy="335406"/>
              <a:chOff x="10800274" y="2808794"/>
              <a:chExt cx="655517" cy="335577"/>
            </a:xfrm>
          </p:grpSpPr>
          <p:sp>
            <p:nvSpPr>
              <p:cNvPr id="36" name="타원 35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494084">
              <a:off x="10868900" y="4013079"/>
              <a:ext cx="590761" cy="302427"/>
              <a:chOff x="10800274" y="2808794"/>
              <a:chExt cx="655517" cy="335577"/>
            </a:xfrm>
          </p:grpSpPr>
          <p:sp>
            <p:nvSpPr>
              <p:cNvPr id="39" name="타원 38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1" name="그룹 40"/>
            <p:cNvGrpSpPr/>
            <p:nvPr/>
          </p:nvGrpSpPr>
          <p:grpSpPr>
            <a:xfrm rot="494084">
              <a:off x="10925212" y="4469755"/>
              <a:ext cx="523500" cy="267994"/>
              <a:chOff x="10800274" y="2808794"/>
              <a:chExt cx="655517" cy="335577"/>
            </a:xfrm>
          </p:grpSpPr>
          <p:sp>
            <p:nvSpPr>
              <p:cNvPr id="42" name="타원 41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3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4" name="그룹 43"/>
            <p:cNvGrpSpPr/>
            <p:nvPr/>
          </p:nvGrpSpPr>
          <p:grpSpPr>
            <a:xfrm rot="494084">
              <a:off x="10954302" y="4888632"/>
              <a:ext cx="523500" cy="267994"/>
              <a:chOff x="10800274" y="2808794"/>
              <a:chExt cx="655517" cy="335577"/>
            </a:xfrm>
          </p:grpSpPr>
          <p:sp>
            <p:nvSpPr>
              <p:cNvPr id="45" name="타원 44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6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7" name="그룹 46"/>
            <p:cNvGrpSpPr/>
            <p:nvPr/>
          </p:nvGrpSpPr>
          <p:grpSpPr>
            <a:xfrm rot="264966">
              <a:off x="11016458" y="5254374"/>
              <a:ext cx="523500" cy="267994"/>
              <a:chOff x="10800274" y="2808794"/>
              <a:chExt cx="655517" cy="335577"/>
            </a:xfrm>
          </p:grpSpPr>
          <p:sp>
            <p:nvSpPr>
              <p:cNvPr id="48" name="타원 47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9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0" name="그룹 49"/>
            <p:cNvGrpSpPr/>
            <p:nvPr/>
          </p:nvGrpSpPr>
          <p:grpSpPr>
            <a:xfrm rot="270805">
              <a:off x="11138815" y="5649151"/>
              <a:ext cx="481701" cy="246596"/>
              <a:chOff x="10800274" y="2808794"/>
              <a:chExt cx="655517" cy="335577"/>
            </a:xfrm>
          </p:grpSpPr>
          <p:sp>
            <p:nvSpPr>
              <p:cNvPr id="51" name="타원 50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2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3" name="그룹 52"/>
            <p:cNvGrpSpPr/>
            <p:nvPr/>
          </p:nvGrpSpPr>
          <p:grpSpPr>
            <a:xfrm>
              <a:off x="11285504" y="6027275"/>
              <a:ext cx="418301" cy="214140"/>
              <a:chOff x="10800274" y="2808794"/>
              <a:chExt cx="655517" cy="335577"/>
            </a:xfrm>
          </p:grpSpPr>
          <p:sp>
            <p:nvSpPr>
              <p:cNvPr id="54" name="타원 53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5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6" name="그룹 55"/>
            <p:cNvGrpSpPr/>
            <p:nvPr/>
          </p:nvGrpSpPr>
          <p:grpSpPr>
            <a:xfrm rot="242306">
              <a:off x="11430348" y="6380195"/>
              <a:ext cx="352470" cy="180439"/>
              <a:chOff x="10800274" y="2808794"/>
              <a:chExt cx="655517" cy="335577"/>
            </a:xfrm>
          </p:grpSpPr>
          <p:sp>
            <p:nvSpPr>
              <p:cNvPr id="57" name="타원 56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8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9" name="그룹 58"/>
            <p:cNvGrpSpPr/>
            <p:nvPr/>
          </p:nvGrpSpPr>
          <p:grpSpPr>
            <a:xfrm>
              <a:off x="11619026" y="6646407"/>
              <a:ext cx="302677" cy="154949"/>
              <a:chOff x="10800274" y="2808794"/>
              <a:chExt cx="655517" cy="335577"/>
            </a:xfrm>
          </p:grpSpPr>
          <p:sp>
            <p:nvSpPr>
              <p:cNvPr id="60" name="타원 59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1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14" name="그룹 113"/>
            <p:cNvGrpSpPr/>
            <p:nvPr/>
          </p:nvGrpSpPr>
          <p:grpSpPr>
            <a:xfrm rot="3653666" flipH="1" flipV="1">
              <a:off x="11911991" y="139009"/>
              <a:ext cx="271890" cy="139188"/>
              <a:chOff x="10800274" y="2808794"/>
              <a:chExt cx="655517" cy="335577"/>
            </a:xfrm>
          </p:grpSpPr>
          <p:sp>
            <p:nvSpPr>
              <p:cNvPr id="115" name="타원 114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6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17" name="그룹 116"/>
            <p:cNvGrpSpPr/>
            <p:nvPr/>
          </p:nvGrpSpPr>
          <p:grpSpPr>
            <a:xfrm rot="3653666" flipH="1" flipV="1">
              <a:off x="11763802" y="438774"/>
              <a:ext cx="439468" cy="224975"/>
              <a:chOff x="10800274" y="2808794"/>
              <a:chExt cx="655517" cy="335577"/>
            </a:xfrm>
          </p:grpSpPr>
          <p:sp>
            <p:nvSpPr>
              <p:cNvPr id="118" name="타원 117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9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0" name="그룹 119"/>
            <p:cNvGrpSpPr/>
            <p:nvPr/>
          </p:nvGrpSpPr>
          <p:grpSpPr>
            <a:xfrm rot="3653666" flipH="1" flipV="1">
              <a:off x="11693597" y="789000"/>
              <a:ext cx="430536" cy="220403"/>
              <a:chOff x="10800274" y="2808794"/>
              <a:chExt cx="655517" cy="335577"/>
            </a:xfrm>
          </p:grpSpPr>
          <p:sp>
            <p:nvSpPr>
              <p:cNvPr id="121" name="타원 120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2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3" name="그룹 122"/>
            <p:cNvGrpSpPr/>
            <p:nvPr/>
          </p:nvGrpSpPr>
          <p:grpSpPr>
            <a:xfrm rot="3653666" flipH="1" flipV="1">
              <a:off x="11620796" y="1143644"/>
              <a:ext cx="499927" cy="255926"/>
              <a:chOff x="10800274" y="2808794"/>
              <a:chExt cx="655517" cy="335577"/>
            </a:xfrm>
          </p:grpSpPr>
          <p:sp>
            <p:nvSpPr>
              <p:cNvPr id="124" name="타원 123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5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6" name="그룹 125"/>
            <p:cNvGrpSpPr/>
            <p:nvPr/>
          </p:nvGrpSpPr>
          <p:grpSpPr>
            <a:xfrm rot="3653666" flipH="1" flipV="1">
              <a:off x="11545326" y="1553847"/>
              <a:ext cx="609216" cy="311874"/>
              <a:chOff x="10800274" y="2808794"/>
              <a:chExt cx="655517" cy="335577"/>
            </a:xfrm>
          </p:grpSpPr>
          <p:sp>
            <p:nvSpPr>
              <p:cNvPr id="127" name="타원 126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8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9" name="그룹 128"/>
            <p:cNvGrpSpPr/>
            <p:nvPr/>
          </p:nvGrpSpPr>
          <p:grpSpPr>
            <a:xfrm rot="3653666" flipH="1" flipV="1">
              <a:off x="11465713" y="1985268"/>
              <a:ext cx="683207" cy="349752"/>
              <a:chOff x="10800274" y="2808794"/>
              <a:chExt cx="655517" cy="335577"/>
            </a:xfrm>
          </p:grpSpPr>
          <p:sp>
            <p:nvSpPr>
              <p:cNvPr id="130" name="타원 129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1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32" name="그룹 131"/>
            <p:cNvGrpSpPr/>
            <p:nvPr/>
          </p:nvGrpSpPr>
          <p:grpSpPr>
            <a:xfrm rot="3150082" flipH="1" flipV="1">
              <a:off x="11431401" y="2458283"/>
              <a:ext cx="662085" cy="338939"/>
              <a:chOff x="10800274" y="2808794"/>
              <a:chExt cx="655517" cy="335577"/>
            </a:xfrm>
          </p:grpSpPr>
          <p:sp>
            <p:nvSpPr>
              <p:cNvPr id="133" name="타원 132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4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35" name="그룹 134"/>
            <p:cNvGrpSpPr/>
            <p:nvPr/>
          </p:nvGrpSpPr>
          <p:grpSpPr>
            <a:xfrm rot="3086342" flipH="1" flipV="1">
              <a:off x="11396643" y="2891848"/>
              <a:ext cx="662085" cy="338939"/>
              <a:chOff x="10800274" y="2808794"/>
              <a:chExt cx="655517" cy="335577"/>
            </a:xfrm>
          </p:grpSpPr>
          <p:sp>
            <p:nvSpPr>
              <p:cNvPr id="136" name="타원 135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7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38" name="그룹 137"/>
            <p:cNvGrpSpPr/>
            <p:nvPr/>
          </p:nvGrpSpPr>
          <p:grpSpPr>
            <a:xfrm rot="3086342" flipH="1" flipV="1">
              <a:off x="11406398" y="3380652"/>
              <a:ext cx="602962" cy="308673"/>
              <a:chOff x="10800274" y="2808794"/>
              <a:chExt cx="655517" cy="335577"/>
            </a:xfrm>
          </p:grpSpPr>
          <p:sp>
            <p:nvSpPr>
              <p:cNvPr id="139" name="타원 138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0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41" name="그룹 140"/>
            <p:cNvGrpSpPr/>
            <p:nvPr/>
          </p:nvGrpSpPr>
          <p:grpSpPr>
            <a:xfrm rot="3086342" flipH="1" flipV="1">
              <a:off x="11424413" y="3858317"/>
              <a:ext cx="544096" cy="278538"/>
              <a:chOff x="10800274" y="2808794"/>
              <a:chExt cx="655517" cy="335577"/>
            </a:xfrm>
          </p:grpSpPr>
          <p:sp>
            <p:nvSpPr>
              <p:cNvPr id="142" name="타원 141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3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44" name="그룹 143"/>
            <p:cNvGrpSpPr/>
            <p:nvPr/>
          </p:nvGrpSpPr>
          <p:grpSpPr>
            <a:xfrm rot="2675369" flipH="1" flipV="1">
              <a:off x="11426508" y="4297463"/>
              <a:ext cx="523070" cy="267774"/>
              <a:chOff x="10800274" y="2808794"/>
              <a:chExt cx="655517" cy="335577"/>
            </a:xfrm>
          </p:grpSpPr>
          <p:sp>
            <p:nvSpPr>
              <p:cNvPr id="145" name="타원 144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6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47" name="그룹 146"/>
            <p:cNvGrpSpPr/>
            <p:nvPr/>
          </p:nvGrpSpPr>
          <p:grpSpPr>
            <a:xfrm rot="2635173" flipH="1" flipV="1">
              <a:off x="11472040" y="4712207"/>
              <a:ext cx="463147" cy="237098"/>
              <a:chOff x="10800274" y="2808794"/>
              <a:chExt cx="655517" cy="335577"/>
            </a:xfrm>
          </p:grpSpPr>
          <p:sp>
            <p:nvSpPr>
              <p:cNvPr id="148" name="타원 147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9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50" name="그룹 149"/>
            <p:cNvGrpSpPr/>
            <p:nvPr/>
          </p:nvGrpSpPr>
          <p:grpSpPr>
            <a:xfrm rot="2266289" flipH="1" flipV="1">
              <a:off x="11500327" y="5055958"/>
              <a:ext cx="463147" cy="237098"/>
              <a:chOff x="10800274" y="2808794"/>
              <a:chExt cx="655517" cy="335577"/>
            </a:xfrm>
          </p:grpSpPr>
          <p:sp>
            <p:nvSpPr>
              <p:cNvPr id="151" name="타원 150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2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53" name="그룹 152"/>
            <p:cNvGrpSpPr/>
            <p:nvPr/>
          </p:nvGrpSpPr>
          <p:grpSpPr>
            <a:xfrm rot="2266289" flipH="1" flipV="1">
              <a:off x="11582239" y="5454040"/>
              <a:ext cx="422424" cy="216251"/>
              <a:chOff x="10800274" y="2808794"/>
              <a:chExt cx="655517" cy="335577"/>
            </a:xfrm>
          </p:grpSpPr>
          <p:sp>
            <p:nvSpPr>
              <p:cNvPr id="154" name="타원 153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5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56" name="그룹 155"/>
            <p:cNvGrpSpPr/>
            <p:nvPr/>
          </p:nvGrpSpPr>
          <p:grpSpPr>
            <a:xfrm rot="2266289" flipH="1" flipV="1">
              <a:off x="11664500" y="5845204"/>
              <a:ext cx="374275" cy="191602"/>
              <a:chOff x="10800274" y="2808794"/>
              <a:chExt cx="655517" cy="335577"/>
            </a:xfrm>
          </p:grpSpPr>
          <p:sp>
            <p:nvSpPr>
              <p:cNvPr id="157" name="타원 156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8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59" name="그룹 158"/>
            <p:cNvGrpSpPr/>
            <p:nvPr/>
          </p:nvGrpSpPr>
          <p:grpSpPr>
            <a:xfrm rot="1737690" flipH="1" flipV="1">
              <a:off x="11766803" y="6178890"/>
              <a:ext cx="320033" cy="163834"/>
              <a:chOff x="10800274" y="2808794"/>
              <a:chExt cx="655517" cy="335577"/>
            </a:xfrm>
          </p:grpSpPr>
          <p:sp>
            <p:nvSpPr>
              <p:cNvPr id="160" name="타원 159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1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62" name="그룹 161"/>
            <p:cNvGrpSpPr/>
            <p:nvPr/>
          </p:nvGrpSpPr>
          <p:grpSpPr>
            <a:xfrm rot="1554113" flipH="1" flipV="1">
              <a:off x="11893457" y="6453837"/>
              <a:ext cx="290797" cy="148867"/>
              <a:chOff x="10800274" y="2808794"/>
              <a:chExt cx="655517" cy="335577"/>
            </a:xfrm>
          </p:grpSpPr>
          <p:sp>
            <p:nvSpPr>
              <p:cNvPr id="163" name="타원 162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4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148"/>
            <a:ext cx="4655890" cy="689266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5269" y="1526657"/>
            <a:ext cx="5763338" cy="3827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416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0784863" y="0"/>
            <a:ext cx="1407137" cy="6858000"/>
            <a:chOff x="10784863" y="0"/>
            <a:chExt cx="1407137" cy="6858000"/>
          </a:xfrm>
        </p:grpSpPr>
        <p:sp>
          <p:nvSpPr>
            <p:cNvPr id="10" name="왼쪽 대괄호 9"/>
            <p:cNvSpPr/>
            <p:nvPr/>
          </p:nvSpPr>
          <p:spPr>
            <a:xfrm>
              <a:off x="11355185" y="0"/>
              <a:ext cx="836815" cy="6858000"/>
            </a:xfrm>
            <a:prstGeom prst="leftBracket">
              <a:avLst>
                <a:gd name="adj" fmla="val 409768"/>
              </a:avLst>
            </a:prstGeom>
            <a:ln w="22225">
              <a:solidFill>
                <a:schemeClr val="bg1">
                  <a:lumMod val="65000"/>
                </a:schemeClr>
              </a:solidFill>
            </a:ln>
            <a:effectLst>
              <a:outerShdw blurRad="190500" dist="139700" dir="18900000" algn="bl" rotWithShape="0">
                <a:prstClr val="black">
                  <a:alpha val="99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13" name="그룹 12"/>
            <p:cNvGrpSpPr/>
            <p:nvPr/>
          </p:nvGrpSpPr>
          <p:grpSpPr>
            <a:xfrm rot="494084">
              <a:off x="10784863" y="3103720"/>
              <a:ext cx="655517" cy="335577"/>
              <a:chOff x="10800274" y="2808794"/>
              <a:chExt cx="655517" cy="335577"/>
            </a:xfrm>
          </p:grpSpPr>
          <p:sp>
            <p:nvSpPr>
              <p:cNvPr id="9" name="타원 8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4" name="그룹 13"/>
            <p:cNvGrpSpPr/>
            <p:nvPr/>
          </p:nvGrpSpPr>
          <p:grpSpPr>
            <a:xfrm rot="456767">
              <a:off x="10841586" y="2629657"/>
              <a:ext cx="623976" cy="319430"/>
              <a:chOff x="10800274" y="2808794"/>
              <a:chExt cx="655517" cy="335577"/>
            </a:xfrm>
          </p:grpSpPr>
          <p:sp>
            <p:nvSpPr>
              <p:cNvPr id="15" name="타원 14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7" name="그룹 16"/>
            <p:cNvGrpSpPr/>
            <p:nvPr/>
          </p:nvGrpSpPr>
          <p:grpSpPr>
            <a:xfrm rot="741120">
              <a:off x="10864774" y="2148212"/>
              <a:ext cx="615027" cy="314849"/>
              <a:chOff x="10800274" y="2808794"/>
              <a:chExt cx="655517" cy="335577"/>
            </a:xfrm>
          </p:grpSpPr>
          <p:sp>
            <p:nvSpPr>
              <p:cNvPr id="18" name="타원 17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0" name="그룹 19"/>
            <p:cNvGrpSpPr/>
            <p:nvPr/>
          </p:nvGrpSpPr>
          <p:grpSpPr>
            <a:xfrm rot="741120">
              <a:off x="10916043" y="1698553"/>
              <a:ext cx="615027" cy="314849"/>
              <a:chOff x="10800274" y="2808794"/>
              <a:chExt cx="655517" cy="335577"/>
            </a:xfrm>
          </p:grpSpPr>
          <p:sp>
            <p:nvSpPr>
              <p:cNvPr id="21" name="타원 20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3" name="그룹 22"/>
            <p:cNvGrpSpPr/>
            <p:nvPr/>
          </p:nvGrpSpPr>
          <p:grpSpPr>
            <a:xfrm rot="1187071">
              <a:off x="11009856" y="1296467"/>
              <a:ext cx="572257" cy="292954"/>
              <a:chOff x="10800274" y="2808794"/>
              <a:chExt cx="655517" cy="335577"/>
            </a:xfrm>
          </p:grpSpPr>
          <p:sp>
            <p:nvSpPr>
              <p:cNvPr id="24" name="타원 23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5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6" name="그룹 25"/>
            <p:cNvGrpSpPr/>
            <p:nvPr/>
          </p:nvGrpSpPr>
          <p:grpSpPr>
            <a:xfrm rot="1105472">
              <a:off x="11108126" y="851449"/>
              <a:ext cx="591110" cy="302605"/>
              <a:chOff x="10800274" y="2808794"/>
              <a:chExt cx="655517" cy="335577"/>
            </a:xfrm>
          </p:grpSpPr>
          <p:sp>
            <p:nvSpPr>
              <p:cNvPr id="27" name="타원 26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9" name="그룹 28"/>
            <p:cNvGrpSpPr/>
            <p:nvPr/>
          </p:nvGrpSpPr>
          <p:grpSpPr>
            <a:xfrm rot="1362376">
              <a:off x="11204841" y="473597"/>
              <a:ext cx="564860" cy="289167"/>
              <a:chOff x="10800274" y="2808794"/>
              <a:chExt cx="655517" cy="335577"/>
            </a:xfrm>
          </p:grpSpPr>
          <p:sp>
            <p:nvSpPr>
              <p:cNvPr id="30" name="타원 29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1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2" name="그룹 31"/>
            <p:cNvGrpSpPr/>
            <p:nvPr/>
          </p:nvGrpSpPr>
          <p:grpSpPr>
            <a:xfrm rot="1706759">
              <a:off x="11362325" y="134000"/>
              <a:ext cx="541749" cy="277336"/>
              <a:chOff x="10800274" y="2808794"/>
              <a:chExt cx="655517" cy="335577"/>
            </a:xfrm>
          </p:grpSpPr>
          <p:sp>
            <p:nvSpPr>
              <p:cNvPr id="33" name="타원 32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4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5" name="그룹 34"/>
            <p:cNvGrpSpPr/>
            <p:nvPr/>
          </p:nvGrpSpPr>
          <p:grpSpPr>
            <a:xfrm rot="494084">
              <a:off x="10797403" y="3557084"/>
              <a:ext cx="655183" cy="335406"/>
              <a:chOff x="10800274" y="2808794"/>
              <a:chExt cx="655517" cy="335577"/>
            </a:xfrm>
          </p:grpSpPr>
          <p:sp>
            <p:nvSpPr>
              <p:cNvPr id="36" name="타원 35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494084">
              <a:off x="10868900" y="4013079"/>
              <a:ext cx="590761" cy="302427"/>
              <a:chOff x="10800274" y="2808794"/>
              <a:chExt cx="655517" cy="335577"/>
            </a:xfrm>
          </p:grpSpPr>
          <p:sp>
            <p:nvSpPr>
              <p:cNvPr id="39" name="타원 38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1" name="그룹 40"/>
            <p:cNvGrpSpPr/>
            <p:nvPr/>
          </p:nvGrpSpPr>
          <p:grpSpPr>
            <a:xfrm rot="494084">
              <a:off x="10925212" y="4469755"/>
              <a:ext cx="523500" cy="267994"/>
              <a:chOff x="10800274" y="2808794"/>
              <a:chExt cx="655517" cy="335577"/>
            </a:xfrm>
          </p:grpSpPr>
          <p:sp>
            <p:nvSpPr>
              <p:cNvPr id="42" name="타원 41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3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4" name="그룹 43"/>
            <p:cNvGrpSpPr/>
            <p:nvPr/>
          </p:nvGrpSpPr>
          <p:grpSpPr>
            <a:xfrm rot="494084">
              <a:off x="10954302" y="4888632"/>
              <a:ext cx="523500" cy="267994"/>
              <a:chOff x="10800274" y="2808794"/>
              <a:chExt cx="655517" cy="335577"/>
            </a:xfrm>
          </p:grpSpPr>
          <p:sp>
            <p:nvSpPr>
              <p:cNvPr id="45" name="타원 44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6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7" name="그룹 46"/>
            <p:cNvGrpSpPr/>
            <p:nvPr/>
          </p:nvGrpSpPr>
          <p:grpSpPr>
            <a:xfrm rot="264966">
              <a:off x="11016458" y="5254374"/>
              <a:ext cx="523500" cy="267994"/>
              <a:chOff x="10800274" y="2808794"/>
              <a:chExt cx="655517" cy="335577"/>
            </a:xfrm>
          </p:grpSpPr>
          <p:sp>
            <p:nvSpPr>
              <p:cNvPr id="48" name="타원 47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9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0" name="그룹 49"/>
            <p:cNvGrpSpPr/>
            <p:nvPr/>
          </p:nvGrpSpPr>
          <p:grpSpPr>
            <a:xfrm rot="270805">
              <a:off x="11138815" y="5649151"/>
              <a:ext cx="481701" cy="246596"/>
              <a:chOff x="10800274" y="2808794"/>
              <a:chExt cx="655517" cy="335577"/>
            </a:xfrm>
          </p:grpSpPr>
          <p:sp>
            <p:nvSpPr>
              <p:cNvPr id="51" name="타원 50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2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3" name="그룹 52"/>
            <p:cNvGrpSpPr/>
            <p:nvPr/>
          </p:nvGrpSpPr>
          <p:grpSpPr>
            <a:xfrm>
              <a:off x="11285504" y="6027275"/>
              <a:ext cx="418301" cy="214140"/>
              <a:chOff x="10800274" y="2808794"/>
              <a:chExt cx="655517" cy="335577"/>
            </a:xfrm>
          </p:grpSpPr>
          <p:sp>
            <p:nvSpPr>
              <p:cNvPr id="54" name="타원 53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5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6" name="그룹 55"/>
            <p:cNvGrpSpPr/>
            <p:nvPr/>
          </p:nvGrpSpPr>
          <p:grpSpPr>
            <a:xfrm rot="242306">
              <a:off x="11430348" y="6380195"/>
              <a:ext cx="352470" cy="180439"/>
              <a:chOff x="10800274" y="2808794"/>
              <a:chExt cx="655517" cy="335577"/>
            </a:xfrm>
          </p:grpSpPr>
          <p:sp>
            <p:nvSpPr>
              <p:cNvPr id="57" name="타원 56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8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9" name="그룹 58"/>
            <p:cNvGrpSpPr/>
            <p:nvPr/>
          </p:nvGrpSpPr>
          <p:grpSpPr>
            <a:xfrm>
              <a:off x="11619026" y="6646407"/>
              <a:ext cx="302677" cy="154949"/>
              <a:chOff x="10800274" y="2808794"/>
              <a:chExt cx="655517" cy="335577"/>
            </a:xfrm>
          </p:grpSpPr>
          <p:sp>
            <p:nvSpPr>
              <p:cNvPr id="60" name="타원 59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1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14" name="그룹 113"/>
            <p:cNvGrpSpPr/>
            <p:nvPr/>
          </p:nvGrpSpPr>
          <p:grpSpPr>
            <a:xfrm rot="3653666" flipH="1" flipV="1">
              <a:off x="11911991" y="139009"/>
              <a:ext cx="271890" cy="139188"/>
              <a:chOff x="10800274" y="2808794"/>
              <a:chExt cx="655517" cy="335577"/>
            </a:xfrm>
          </p:grpSpPr>
          <p:sp>
            <p:nvSpPr>
              <p:cNvPr id="115" name="타원 114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6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17" name="그룹 116"/>
            <p:cNvGrpSpPr/>
            <p:nvPr/>
          </p:nvGrpSpPr>
          <p:grpSpPr>
            <a:xfrm rot="3653666" flipH="1" flipV="1">
              <a:off x="11763802" y="438774"/>
              <a:ext cx="439468" cy="224975"/>
              <a:chOff x="10800274" y="2808794"/>
              <a:chExt cx="655517" cy="335577"/>
            </a:xfrm>
          </p:grpSpPr>
          <p:sp>
            <p:nvSpPr>
              <p:cNvPr id="118" name="타원 117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9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0" name="그룹 119"/>
            <p:cNvGrpSpPr/>
            <p:nvPr/>
          </p:nvGrpSpPr>
          <p:grpSpPr>
            <a:xfrm rot="3653666" flipH="1" flipV="1">
              <a:off x="11693597" y="789000"/>
              <a:ext cx="430536" cy="220403"/>
              <a:chOff x="10800274" y="2808794"/>
              <a:chExt cx="655517" cy="335577"/>
            </a:xfrm>
          </p:grpSpPr>
          <p:sp>
            <p:nvSpPr>
              <p:cNvPr id="121" name="타원 120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2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3" name="그룹 122"/>
            <p:cNvGrpSpPr/>
            <p:nvPr/>
          </p:nvGrpSpPr>
          <p:grpSpPr>
            <a:xfrm rot="3653666" flipH="1" flipV="1">
              <a:off x="11620796" y="1143644"/>
              <a:ext cx="499927" cy="255926"/>
              <a:chOff x="10800274" y="2808794"/>
              <a:chExt cx="655517" cy="335577"/>
            </a:xfrm>
          </p:grpSpPr>
          <p:sp>
            <p:nvSpPr>
              <p:cNvPr id="124" name="타원 123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5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6" name="그룹 125"/>
            <p:cNvGrpSpPr/>
            <p:nvPr/>
          </p:nvGrpSpPr>
          <p:grpSpPr>
            <a:xfrm rot="3653666" flipH="1" flipV="1">
              <a:off x="11545326" y="1553847"/>
              <a:ext cx="609216" cy="311874"/>
              <a:chOff x="10800274" y="2808794"/>
              <a:chExt cx="655517" cy="335577"/>
            </a:xfrm>
          </p:grpSpPr>
          <p:sp>
            <p:nvSpPr>
              <p:cNvPr id="127" name="타원 126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8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9" name="그룹 128"/>
            <p:cNvGrpSpPr/>
            <p:nvPr/>
          </p:nvGrpSpPr>
          <p:grpSpPr>
            <a:xfrm rot="3653666" flipH="1" flipV="1">
              <a:off x="11465713" y="1985268"/>
              <a:ext cx="683207" cy="349752"/>
              <a:chOff x="10800274" y="2808794"/>
              <a:chExt cx="655517" cy="335577"/>
            </a:xfrm>
          </p:grpSpPr>
          <p:sp>
            <p:nvSpPr>
              <p:cNvPr id="130" name="타원 129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1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32" name="그룹 131"/>
            <p:cNvGrpSpPr/>
            <p:nvPr/>
          </p:nvGrpSpPr>
          <p:grpSpPr>
            <a:xfrm rot="3150082" flipH="1" flipV="1">
              <a:off x="11431401" y="2458283"/>
              <a:ext cx="662085" cy="338939"/>
              <a:chOff x="10800274" y="2808794"/>
              <a:chExt cx="655517" cy="335577"/>
            </a:xfrm>
          </p:grpSpPr>
          <p:sp>
            <p:nvSpPr>
              <p:cNvPr id="133" name="타원 132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4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35" name="그룹 134"/>
            <p:cNvGrpSpPr/>
            <p:nvPr/>
          </p:nvGrpSpPr>
          <p:grpSpPr>
            <a:xfrm rot="3086342" flipH="1" flipV="1">
              <a:off x="11396643" y="2891848"/>
              <a:ext cx="662085" cy="338939"/>
              <a:chOff x="10800274" y="2808794"/>
              <a:chExt cx="655517" cy="335577"/>
            </a:xfrm>
          </p:grpSpPr>
          <p:sp>
            <p:nvSpPr>
              <p:cNvPr id="136" name="타원 135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7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38" name="그룹 137"/>
            <p:cNvGrpSpPr/>
            <p:nvPr/>
          </p:nvGrpSpPr>
          <p:grpSpPr>
            <a:xfrm rot="3086342" flipH="1" flipV="1">
              <a:off x="11406398" y="3380652"/>
              <a:ext cx="602962" cy="308673"/>
              <a:chOff x="10800274" y="2808794"/>
              <a:chExt cx="655517" cy="335577"/>
            </a:xfrm>
          </p:grpSpPr>
          <p:sp>
            <p:nvSpPr>
              <p:cNvPr id="139" name="타원 138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0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41" name="그룹 140"/>
            <p:cNvGrpSpPr/>
            <p:nvPr/>
          </p:nvGrpSpPr>
          <p:grpSpPr>
            <a:xfrm rot="3086342" flipH="1" flipV="1">
              <a:off x="11424413" y="3858317"/>
              <a:ext cx="544096" cy="278538"/>
              <a:chOff x="10800274" y="2808794"/>
              <a:chExt cx="655517" cy="335577"/>
            </a:xfrm>
          </p:grpSpPr>
          <p:sp>
            <p:nvSpPr>
              <p:cNvPr id="142" name="타원 141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3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44" name="그룹 143"/>
            <p:cNvGrpSpPr/>
            <p:nvPr/>
          </p:nvGrpSpPr>
          <p:grpSpPr>
            <a:xfrm rot="2675369" flipH="1" flipV="1">
              <a:off x="11426508" y="4297463"/>
              <a:ext cx="523070" cy="267774"/>
              <a:chOff x="10800274" y="2808794"/>
              <a:chExt cx="655517" cy="335577"/>
            </a:xfrm>
          </p:grpSpPr>
          <p:sp>
            <p:nvSpPr>
              <p:cNvPr id="145" name="타원 144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6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47" name="그룹 146"/>
            <p:cNvGrpSpPr/>
            <p:nvPr/>
          </p:nvGrpSpPr>
          <p:grpSpPr>
            <a:xfrm rot="2635173" flipH="1" flipV="1">
              <a:off x="11472040" y="4712207"/>
              <a:ext cx="463147" cy="237098"/>
              <a:chOff x="10800274" y="2808794"/>
              <a:chExt cx="655517" cy="335577"/>
            </a:xfrm>
          </p:grpSpPr>
          <p:sp>
            <p:nvSpPr>
              <p:cNvPr id="148" name="타원 147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9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50" name="그룹 149"/>
            <p:cNvGrpSpPr/>
            <p:nvPr/>
          </p:nvGrpSpPr>
          <p:grpSpPr>
            <a:xfrm rot="2266289" flipH="1" flipV="1">
              <a:off x="11500327" y="5055958"/>
              <a:ext cx="463147" cy="237098"/>
              <a:chOff x="10800274" y="2808794"/>
              <a:chExt cx="655517" cy="335577"/>
            </a:xfrm>
          </p:grpSpPr>
          <p:sp>
            <p:nvSpPr>
              <p:cNvPr id="151" name="타원 150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2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53" name="그룹 152"/>
            <p:cNvGrpSpPr/>
            <p:nvPr/>
          </p:nvGrpSpPr>
          <p:grpSpPr>
            <a:xfrm rot="2266289" flipH="1" flipV="1">
              <a:off x="11582239" y="5454040"/>
              <a:ext cx="422424" cy="216251"/>
              <a:chOff x="10800274" y="2808794"/>
              <a:chExt cx="655517" cy="335577"/>
            </a:xfrm>
          </p:grpSpPr>
          <p:sp>
            <p:nvSpPr>
              <p:cNvPr id="154" name="타원 153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5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56" name="그룹 155"/>
            <p:cNvGrpSpPr/>
            <p:nvPr/>
          </p:nvGrpSpPr>
          <p:grpSpPr>
            <a:xfrm rot="2266289" flipH="1" flipV="1">
              <a:off x="11664500" y="5845204"/>
              <a:ext cx="374275" cy="191602"/>
              <a:chOff x="10800274" y="2808794"/>
              <a:chExt cx="655517" cy="335577"/>
            </a:xfrm>
          </p:grpSpPr>
          <p:sp>
            <p:nvSpPr>
              <p:cNvPr id="157" name="타원 156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8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59" name="그룹 158"/>
            <p:cNvGrpSpPr/>
            <p:nvPr/>
          </p:nvGrpSpPr>
          <p:grpSpPr>
            <a:xfrm rot="1737690" flipH="1" flipV="1">
              <a:off x="11766803" y="6178890"/>
              <a:ext cx="320033" cy="163834"/>
              <a:chOff x="10800274" y="2808794"/>
              <a:chExt cx="655517" cy="335577"/>
            </a:xfrm>
          </p:grpSpPr>
          <p:sp>
            <p:nvSpPr>
              <p:cNvPr id="160" name="타원 159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1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62" name="그룹 161"/>
            <p:cNvGrpSpPr/>
            <p:nvPr/>
          </p:nvGrpSpPr>
          <p:grpSpPr>
            <a:xfrm rot="1554113" flipH="1" flipV="1">
              <a:off x="11893457" y="6453837"/>
              <a:ext cx="290797" cy="148867"/>
              <a:chOff x="10800274" y="2808794"/>
              <a:chExt cx="655517" cy="335577"/>
            </a:xfrm>
          </p:grpSpPr>
          <p:sp>
            <p:nvSpPr>
              <p:cNvPr id="163" name="타원 162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4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08" name="TextBox 107"/>
          <p:cNvSpPr txBox="1"/>
          <p:nvPr/>
        </p:nvSpPr>
        <p:spPr>
          <a:xfrm>
            <a:off x="487878" y="302161"/>
            <a:ext cx="3974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B50B23"/>
                </a:solidFill>
              </a:rPr>
              <a:t>머신 러닝</a:t>
            </a:r>
            <a:endParaRPr lang="ko-KR" altLang="en-US" b="1" dirty="0">
              <a:solidFill>
                <a:srgbClr val="B50B23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257" y="914049"/>
            <a:ext cx="9221487" cy="5029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64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0784863" y="0"/>
            <a:ext cx="1407137" cy="6858000"/>
            <a:chOff x="10784863" y="0"/>
            <a:chExt cx="1407137" cy="6858000"/>
          </a:xfrm>
        </p:grpSpPr>
        <p:sp>
          <p:nvSpPr>
            <p:cNvPr id="10" name="왼쪽 대괄호 9"/>
            <p:cNvSpPr/>
            <p:nvPr/>
          </p:nvSpPr>
          <p:spPr>
            <a:xfrm>
              <a:off x="11355185" y="0"/>
              <a:ext cx="836815" cy="6858000"/>
            </a:xfrm>
            <a:prstGeom prst="leftBracket">
              <a:avLst>
                <a:gd name="adj" fmla="val 409768"/>
              </a:avLst>
            </a:prstGeom>
            <a:ln w="22225">
              <a:solidFill>
                <a:schemeClr val="bg1">
                  <a:lumMod val="65000"/>
                </a:schemeClr>
              </a:solidFill>
            </a:ln>
            <a:effectLst>
              <a:outerShdw blurRad="190500" dist="139700" dir="18900000" algn="bl" rotWithShape="0">
                <a:prstClr val="black">
                  <a:alpha val="99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13" name="그룹 12"/>
            <p:cNvGrpSpPr/>
            <p:nvPr/>
          </p:nvGrpSpPr>
          <p:grpSpPr>
            <a:xfrm rot="494084">
              <a:off x="10784863" y="3103720"/>
              <a:ext cx="655517" cy="335577"/>
              <a:chOff x="10800274" y="2808794"/>
              <a:chExt cx="655517" cy="335577"/>
            </a:xfrm>
          </p:grpSpPr>
          <p:sp>
            <p:nvSpPr>
              <p:cNvPr id="9" name="타원 8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4" name="그룹 13"/>
            <p:cNvGrpSpPr/>
            <p:nvPr/>
          </p:nvGrpSpPr>
          <p:grpSpPr>
            <a:xfrm rot="456767">
              <a:off x="10841586" y="2629657"/>
              <a:ext cx="623976" cy="319430"/>
              <a:chOff x="10800274" y="2808794"/>
              <a:chExt cx="655517" cy="335577"/>
            </a:xfrm>
          </p:grpSpPr>
          <p:sp>
            <p:nvSpPr>
              <p:cNvPr id="15" name="타원 14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7" name="그룹 16"/>
            <p:cNvGrpSpPr/>
            <p:nvPr/>
          </p:nvGrpSpPr>
          <p:grpSpPr>
            <a:xfrm rot="741120">
              <a:off x="10864774" y="2148212"/>
              <a:ext cx="615027" cy="314849"/>
              <a:chOff x="10800274" y="2808794"/>
              <a:chExt cx="655517" cy="335577"/>
            </a:xfrm>
          </p:grpSpPr>
          <p:sp>
            <p:nvSpPr>
              <p:cNvPr id="18" name="타원 17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0" name="그룹 19"/>
            <p:cNvGrpSpPr/>
            <p:nvPr/>
          </p:nvGrpSpPr>
          <p:grpSpPr>
            <a:xfrm rot="741120">
              <a:off x="10916043" y="1698553"/>
              <a:ext cx="615027" cy="314849"/>
              <a:chOff x="10800274" y="2808794"/>
              <a:chExt cx="655517" cy="335577"/>
            </a:xfrm>
          </p:grpSpPr>
          <p:sp>
            <p:nvSpPr>
              <p:cNvPr id="21" name="타원 20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3" name="그룹 22"/>
            <p:cNvGrpSpPr/>
            <p:nvPr/>
          </p:nvGrpSpPr>
          <p:grpSpPr>
            <a:xfrm rot="1187071">
              <a:off x="11009856" y="1296467"/>
              <a:ext cx="572257" cy="292954"/>
              <a:chOff x="10800274" y="2808794"/>
              <a:chExt cx="655517" cy="335577"/>
            </a:xfrm>
          </p:grpSpPr>
          <p:sp>
            <p:nvSpPr>
              <p:cNvPr id="24" name="타원 23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5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6" name="그룹 25"/>
            <p:cNvGrpSpPr/>
            <p:nvPr/>
          </p:nvGrpSpPr>
          <p:grpSpPr>
            <a:xfrm rot="1105472">
              <a:off x="11108126" y="851449"/>
              <a:ext cx="591110" cy="302605"/>
              <a:chOff x="10800274" y="2808794"/>
              <a:chExt cx="655517" cy="335577"/>
            </a:xfrm>
          </p:grpSpPr>
          <p:sp>
            <p:nvSpPr>
              <p:cNvPr id="27" name="타원 26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9" name="그룹 28"/>
            <p:cNvGrpSpPr/>
            <p:nvPr/>
          </p:nvGrpSpPr>
          <p:grpSpPr>
            <a:xfrm rot="1362376">
              <a:off x="11204841" y="473597"/>
              <a:ext cx="564860" cy="289167"/>
              <a:chOff x="10800274" y="2808794"/>
              <a:chExt cx="655517" cy="335577"/>
            </a:xfrm>
          </p:grpSpPr>
          <p:sp>
            <p:nvSpPr>
              <p:cNvPr id="30" name="타원 29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1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2" name="그룹 31"/>
            <p:cNvGrpSpPr/>
            <p:nvPr/>
          </p:nvGrpSpPr>
          <p:grpSpPr>
            <a:xfrm rot="1706759">
              <a:off x="11362325" y="134000"/>
              <a:ext cx="541749" cy="277336"/>
              <a:chOff x="10800274" y="2808794"/>
              <a:chExt cx="655517" cy="335577"/>
            </a:xfrm>
          </p:grpSpPr>
          <p:sp>
            <p:nvSpPr>
              <p:cNvPr id="33" name="타원 32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4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5" name="그룹 34"/>
            <p:cNvGrpSpPr/>
            <p:nvPr/>
          </p:nvGrpSpPr>
          <p:grpSpPr>
            <a:xfrm rot="494084">
              <a:off x="10797403" y="3557084"/>
              <a:ext cx="655183" cy="335406"/>
              <a:chOff x="10800274" y="2808794"/>
              <a:chExt cx="655517" cy="335577"/>
            </a:xfrm>
          </p:grpSpPr>
          <p:sp>
            <p:nvSpPr>
              <p:cNvPr id="36" name="타원 35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494084">
              <a:off x="10868900" y="4013079"/>
              <a:ext cx="590761" cy="302427"/>
              <a:chOff x="10800274" y="2808794"/>
              <a:chExt cx="655517" cy="335577"/>
            </a:xfrm>
          </p:grpSpPr>
          <p:sp>
            <p:nvSpPr>
              <p:cNvPr id="39" name="타원 38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1" name="그룹 40"/>
            <p:cNvGrpSpPr/>
            <p:nvPr/>
          </p:nvGrpSpPr>
          <p:grpSpPr>
            <a:xfrm rot="494084">
              <a:off x="10925212" y="4469755"/>
              <a:ext cx="523500" cy="267994"/>
              <a:chOff x="10800274" y="2808794"/>
              <a:chExt cx="655517" cy="335577"/>
            </a:xfrm>
          </p:grpSpPr>
          <p:sp>
            <p:nvSpPr>
              <p:cNvPr id="42" name="타원 41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3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4" name="그룹 43"/>
            <p:cNvGrpSpPr/>
            <p:nvPr/>
          </p:nvGrpSpPr>
          <p:grpSpPr>
            <a:xfrm rot="494084">
              <a:off x="10954302" y="4888632"/>
              <a:ext cx="523500" cy="267994"/>
              <a:chOff x="10800274" y="2808794"/>
              <a:chExt cx="655517" cy="335577"/>
            </a:xfrm>
          </p:grpSpPr>
          <p:sp>
            <p:nvSpPr>
              <p:cNvPr id="45" name="타원 44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6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7" name="그룹 46"/>
            <p:cNvGrpSpPr/>
            <p:nvPr/>
          </p:nvGrpSpPr>
          <p:grpSpPr>
            <a:xfrm rot="264966">
              <a:off x="11016458" y="5254374"/>
              <a:ext cx="523500" cy="267994"/>
              <a:chOff x="10800274" y="2808794"/>
              <a:chExt cx="655517" cy="335577"/>
            </a:xfrm>
          </p:grpSpPr>
          <p:sp>
            <p:nvSpPr>
              <p:cNvPr id="48" name="타원 47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9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0" name="그룹 49"/>
            <p:cNvGrpSpPr/>
            <p:nvPr/>
          </p:nvGrpSpPr>
          <p:grpSpPr>
            <a:xfrm rot="270805">
              <a:off x="11138815" y="5649151"/>
              <a:ext cx="481701" cy="246596"/>
              <a:chOff x="10800274" y="2808794"/>
              <a:chExt cx="655517" cy="335577"/>
            </a:xfrm>
          </p:grpSpPr>
          <p:sp>
            <p:nvSpPr>
              <p:cNvPr id="51" name="타원 50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2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3" name="그룹 52"/>
            <p:cNvGrpSpPr/>
            <p:nvPr/>
          </p:nvGrpSpPr>
          <p:grpSpPr>
            <a:xfrm>
              <a:off x="11285504" y="6027275"/>
              <a:ext cx="418301" cy="214140"/>
              <a:chOff x="10800274" y="2808794"/>
              <a:chExt cx="655517" cy="335577"/>
            </a:xfrm>
          </p:grpSpPr>
          <p:sp>
            <p:nvSpPr>
              <p:cNvPr id="54" name="타원 53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5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6" name="그룹 55"/>
            <p:cNvGrpSpPr/>
            <p:nvPr/>
          </p:nvGrpSpPr>
          <p:grpSpPr>
            <a:xfrm rot="242306">
              <a:off x="11430348" y="6380195"/>
              <a:ext cx="352470" cy="180439"/>
              <a:chOff x="10800274" y="2808794"/>
              <a:chExt cx="655517" cy="335577"/>
            </a:xfrm>
          </p:grpSpPr>
          <p:sp>
            <p:nvSpPr>
              <p:cNvPr id="57" name="타원 56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8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9" name="그룹 58"/>
            <p:cNvGrpSpPr/>
            <p:nvPr/>
          </p:nvGrpSpPr>
          <p:grpSpPr>
            <a:xfrm>
              <a:off x="11619026" y="6646407"/>
              <a:ext cx="302677" cy="154949"/>
              <a:chOff x="10800274" y="2808794"/>
              <a:chExt cx="655517" cy="335577"/>
            </a:xfrm>
          </p:grpSpPr>
          <p:sp>
            <p:nvSpPr>
              <p:cNvPr id="60" name="타원 59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1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14" name="그룹 113"/>
            <p:cNvGrpSpPr/>
            <p:nvPr/>
          </p:nvGrpSpPr>
          <p:grpSpPr>
            <a:xfrm rot="3653666" flipH="1" flipV="1">
              <a:off x="11911991" y="139009"/>
              <a:ext cx="271890" cy="139188"/>
              <a:chOff x="10800274" y="2808794"/>
              <a:chExt cx="655517" cy="335577"/>
            </a:xfrm>
          </p:grpSpPr>
          <p:sp>
            <p:nvSpPr>
              <p:cNvPr id="115" name="타원 114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6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17" name="그룹 116"/>
            <p:cNvGrpSpPr/>
            <p:nvPr/>
          </p:nvGrpSpPr>
          <p:grpSpPr>
            <a:xfrm rot="3653666" flipH="1" flipV="1">
              <a:off x="11763802" y="438774"/>
              <a:ext cx="439468" cy="224975"/>
              <a:chOff x="10800274" y="2808794"/>
              <a:chExt cx="655517" cy="335577"/>
            </a:xfrm>
          </p:grpSpPr>
          <p:sp>
            <p:nvSpPr>
              <p:cNvPr id="118" name="타원 117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9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0" name="그룹 119"/>
            <p:cNvGrpSpPr/>
            <p:nvPr/>
          </p:nvGrpSpPr>
          <p:grpSpPr>
            <a:xfrm rot="3653666" flipH="1" flipV="1">
              <a:off x="11693597" y="789000"/>
              <a:ext cx="430536" cy="220403"/>
              <a:chOff x="10800274" y="2808794"/>
              <a:chExt cx="655517" cy="335577"/>
            </a:xfrm>
          </p:grpSpPr>
          <p:sp>
            <p:nvSpPr>
              <p:cNvPr id="121" name="타원 120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2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3" name="그룹 122"/>
            <p:cNvGrpSpPr/>
            <p:nvPr/>
          </p:nvGrpSpPr>
          <p:grpSpPr>
            <a:xfrm rot="3653666" flipH="1" flipV="1">
              <a:off x="11620796" y="1143644"/>
              <a:ext cx="499927" cy="255926"/>
              <a:chOff x="10800274" y="2808794"/>
              <a:chExt cx="655517" cy="335577"/>
            </a:xfrm>
          </p:grpSpPr>
          <p:sp>
            <p:nvSpPr>
              <p:cNvPr id="124" name="타원 123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5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6" name="그룹 125"/>
            <p:cNvGrpSpPr/>
            <p:nvPr/>
          </p:nvGrpSpPr>
          <p:grpSpPr>
            <a:xfrm rot="3653666" flipH="1" flipV="1">
              <a:off x="11545326" y="1553847"/>
              <a:ext cx="609216" cy="311874"/>
              <a:chOff x="10800274" y="2808794"/>
              <a:chExt cx="655517" cy="335577"/>
            </a:xfrm>
          </p:grpSpPr>
          <p:sp>
            <p:nvSpPr>
              <p:cNvPr id="127" name="타원 126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8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9" name="그룹 128"/>
            <p:cNvGrpSpPr/>
            <p:nvPr/>
          </p:nvGrpSpPr>
          <p:grpSpPr>
            <a:xfrm rot="3653666" flipH="1" flipV="1">
              <a:off x="11465713" y="1985268"/>
              <a:ext cx="683207" cy="349752"/>
              <a:chOff x="10800274" y="2808794"/>
              <a:chExt cx="655517" cy="335577"/>
            </a:xfrm>
          </p:grpSpPr>
          <p:sp>
            <p:nvSpPr>
              <p:cNvPr id="130" name="타원 129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1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32" name="그룹 131"/>
            <p:cNvGrpSpPr/>
            <p:nvPr/>
          </p:nvGrpSpPr>
          <p:grpSpPr>
            <a:xfrm rot="3150082" flipH="1" flipV="1">
              <a:off x="11431401" y="2458283"/>
              <a:ext cx="662085" cy="338939"/>
              <a:chOff x="10800274" y="2808794"/>
              <a:chExt cx="655517" cy="335577"/>
            </a:xfrm>
          </p:grpSpPr>
          <p:sp>
            <p:nvSpPr>
              <p:cNvPr id="133" name="타원 132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4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35" name="그룹 134"/>
            <p:cNvGrpSpPr/>
            <p:nvPr/>
          </p:nvGrpSpPr>
          <p:grpSpPr>
            <a:xfrm rot="3086342" flipH="1" flipV="1">
              <a:off x="11396643" y="2891848"/>
              <a:ext cx="662085" cy="338939"/>
              <a:chOff x="10800274" y="2808794"/>
              <a:chExt cx="655517" cy="335577"/>
            </a:xfrm>
          </p:grpSpPr>
          <p:sp>
            <p:nvSpPr>
              <p:cNvPr id="136" name="타원 135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7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38" name="그룹 137"/>
            <p:cNvGrpSpPr/>
            <p:nvPr/>
          </p:nvGrpSpPr>
          <p:grpSpPr>
            <a:xfrm rot="3086342" flipH="1" flipV="1">
              <a:off x="11406398" y="3380652"/>
              <a:ext cx="602962" cy="308673"/>
              <a:chOff x="10800274" y="2808794"/>
              <a:chExt cx="655517" cy="335577"/>
            </a:xfrm>
          </p:grpSpPr>
          <p:sp>
            <p:nvSpPr>
              <p:cNvPr id="139" name="타원 138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0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41" name="그룹 140"/>
            <p:cNvGrpSpPr/>
            <p:nvPr/>
          </p:nvGrpSpPr>
          <p:grpSpPr>
            <a:xfrm rot="3086342" flipH="1" flipV="1">
              <a:off x="11424413" y="3858317"/>
              <a:ext cx="544096" cy="278538"/>
              <a:chOff x="10800274" y="2808794"/>
              <a:chExt cx="655517" cy="335577"/>
            </a:xfrm>
          </p:grpSpPr>
          <p:sp>
            <p:nvSpPr>
              <p:cNvPr id="142" name="타원 141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3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44" name="그룹 143"/>
            <p:cNvGrpSpPr/>
            <p:nvPr/>
          </p:nvGrpSpPr>
          <p:grpSpPr>
            <a:xfrm rot="2675369" flipH="1" flipV="1">
              <a:off x="11426508" y="4297463"/>
              <a:ext cx="523070" cy="267774"/>
              <a:chOff x="10800274" y="2808794"/>
              <a:chExt cx="655517" cy="335577"/>
            </a:xfrm>
          </p:grpSpPr>
          <p:sp>
            <p:nvSpPr>
              <p:cNvPr id="145" name="타원 144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6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47" name="그룹 146"/>
            <p:cNvGrpSpPr/>
            <p:nvPr/>
          </p:nvGrpSpPr>
          <p:grpSpPr>
            <a:xfrm rot="2635173" flipH="1" flipV="1">
              <a:off x="11472040" y="4712207"/>
              <a:ext cx="463147" cy="237098"/>
              <a:chOff x="10800274" y="2808794"/>
              <a:chExt cx="655517" cy="335577"/>
            </a:xfrm>
          </p:grpSpPr>
          <p:sp>
            <p:nvSpPr>
              <p:cNvPr id="148" name="타원 147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9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50" name="그룹 149"/>
            <p:cNvGrpSpPr/>
            <p:nvPr/>
          </p:nvGrpSpPr>
          <p:grpSpPr>
            <a:xfrm rot="2266289" flipH="1" flipV="1">
              <a:off x="11500327" y="5055958"/>
              <a:ext cx="463147" cy="237098"/>
              <a:chOff x="10800274" y="2808794"/>
              <a:chExt cx="655517" cy="335577"/>
            </a:xfrm>
          </p:grpSpPr>
          <p:sp>
            <p:nvSpPr>
              <p:cNvPr id="151" name="타원 150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2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53" name="그룹 152"/>
            <p:cNvGrpSpPr/>
            <p:nvPr/>
          </p:nvGrpSpPr>
          <p:grpSpPr>
            <a:xfrm rot="2266289" flipH="1" flipV="1">
              <a:off x="11582239" y="5454040"/>
              <a:ext cx="422424" cy="216251"/>
              <a:chOff x="10800274" y="2808794"/>
              <a:chExt cx="655517" cy="335577"/>
            </a:xfrm>
          </p:grpSpPr>
          <p:sp>
            <p:nvSpPr>
              <p:cNvPr id="154" name="타원 153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5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56" name="그룹 155"/>
            <p:cNvGrpSpPr/>
            <p:nvPr/>
          </p:nvGrpSpPr>
          <p:grpSpPr>
            <a:xfrm rot="2266289" flipH="1" flipV="1">
              <a:off x="11664500" y="5845204"/>
              <a:ext cx="374275" cy="191602"/>
              <a:chOff x="10800274" y="2808794"/>
              <a:chExt cx="655517" cy="335577"/>
            </a:xfrm>
          </p:grpSpPr>
          <p:sp>
            <p:nvSpPr>
              <p:cNvPr id="157" name="타원 156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8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59" name="그룹 158"/>
            <p:cNvGrpSpPr/>
            <p:nvPr/>
          </p:nvGrpSpPr>
          <p:grpSpPr>
            <a:xfrm rot="1737690" flipH="1" flipV="1">
              <a:off x="11766803" y="6178890"/>
              <a:ext cx="320033" cy="163834"/>
              <a:chOff x="10800274" y="2808794"/>
              <a:chExt cx="655517" cy="335577"/>
            </a:xfrm>
          </p:grpSpPr>
          <p:sp>
            <p:nvSpPr>
              <p:cNvPr id="160" name="타원 159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1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62" name="그룹 161"/>
            <p:cNvGrpSpPr/>
            <p:nvPr/>
          </p:nvGrpSpPr>
          <p:grpSpPr>
            <a:xfrm rot="1554113" flipH="1" flipV="1">
              <a:off x="11893457" y="6453837"/>
              <a:ext cx="290797" cy="148867"/>
              <a:chOff x="10800274" y="2808794"/>
              <a:chExt cx="655517" cy="335577"/>
            </a:xfrm>
          </p:grpSpPr>
          <p:sp>
            <p:nvSpPr>
              <p:cNvPr id="163" name="타원 162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4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5825" y="914663"/>
            <a:ext cx="7211431" cy="5725324"/>
          </a:xfrm>
          <a:prstGeom prst="rect">
            <a:avLst/>
          </a:prstGeom>
        </p:spPr>
      </p:pic>
      <p:sp>
        <p:nvSpPr>
          <p:cNvPr id="112" name="TextBox 111"/>
          <p:cNvSpPr txBox="1"/>
          <p:nvPr/>
        </p:nvSpPr>
        <p:spPr>
          <a:xfrm>
            <a:off x="487878" y="302161"/>
            <a:ext cx="3974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 smtClean="0">
                <a:solidFill>
                  <a:srgbClr val="B50B23"/>
                </a:solidFill>
              </a:rPr>
              <a:t>딥</a:t>
            </a:r>
            <a:r>
              <a:rPr lang="ko-KR" altLang="en-US" b="1" dirty="0" smtClean="0">
                <a:solidFill>
                  <a:srgbClr val="B50B23"/>
                </a:solidFill>
              </a:rPr>
              <a:t> 러닝 </a:t>
            </a:r>
            <a:r>
              <a:rPr lang="en-US" altLang="ko-KR" b="1" dirty="0" smtClean="0">
                <a:solidFill>
                  <a:srgbClr val="B50B23"/>
                </a:solidFill>
              </a:rPr>
              <a:t>- DNN</a:t>
            </a:r>
            <a:endParaRPr lang="ko-KR" altLang="en-US" b="1" dirty="0">
              <a:solidFill>
                <a:srgbClr val="B50B2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9567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0784863" y="0"/>
            <a:ext cx="1407137" cy="6858000"/>
            <a:chOff x="10784863" y="0"/>
            <a:chExt cx="1407137" cy="6858000"/>
          </a:xfrm>
        </p:grpSpPr>
        <p:sp>
          <p:nvSpPr>
            <p:cNvPr id="10" name="왼쪽 대괄호 9"/>
            <p:cNvSpPr/>
            <p:nvPr/>
          </p:nvSpPr>
          <p:spPr>
            <a:xfrm>
              <a:off x="11355185" y="0"/>
              <a:ext cx="836815" cy="6858000"/>
            </a:xfrm>
            <a:prstGeom prst="leftBracket">
              <a:avLst>
                <a:gd name="adj" fmla="val 409768"/>
              </a:avLst>
            </a:prstGeom>
            <a:ln w="22225">
              <a:solidFill>
                <a:schemeClr val="bg1">
                  <a:lumMod val="65000"/>
                </a:schemeClr>
              </a:solidFill>
            </a:ln>
            <a:effectLst>
              <a:outerShdw blurRad="190500" dist="139700" dir="18900000" algn="bl" rotWithShape="0">
                <a:prstClr val="black">
                  <a:alpha val="99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13" name="그룹 12"/>
            <p:cNvGrpSpPr/>
            <p:nvPr/>
          </p:nvGrpSpPr>
          <p:grpSpPr>
            <a:xfrm rot="494084">
              <a:off x="10784863" y="3103720"/>
              <a:ext cx="655517" cy="335577"/>
              <a:chOff x="10800274" y="2808794"/>
              <a:chExt cx="655517" cy="335577"/>
            </a:xfrm>
          </p:grpSpPr>
          <p:sp>
            <p:nvSpPr>
              <p:cNvPr id="9" name="타원 8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4" name="그룹 13"/>
            <p:cNvGrpSpPr/>
            <p:nvPr/>
          </p:nvGrpSpPr>
          <p:grpSpPr>
            <a:xfrm rot="456767">
              <a:off x="10841586" y="2629657"/>
              <a:ext cx="623976" cy="319430"/>
              <a:chOff x="10800274" y="2808794"/>
              <a:chExt cx="655517" cy="335577"/>
            </a:xfrm>
          </p:grpSpPr>
          <p:sp>
            <p:nvSpPr>
              <p:cNvPr id="15" name="타원 14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7" name="그룹 16"/>
            <p:cNvGrpSpPr/>
            <p:nvPr/>
          </p:nvGrpSpPr>
          <p:grpSpPr>
            <a:xfrm rot="741120">
              <a:off x="10864774" y="2148212"/>
              <a:ext cx="615027" cy="314849"/>
              <a:chOff x="10800274" y="2808794"/>
              <a:chExt cx="655517" cy="335577"/>
            </a:xfrm>
          </p:grpSpPr>
          <p:sp>
            <p:nvSpPr>
              <p:cNvPr id="18" name="타원 17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0" name="그룹 19"/>
            <p:cNvGrpSpPr/>
            <p:nvPr/>
          </p:nvGrpSpPr>
          <p:grpSpPr>
            <a:xfrm rot="741120">
              <a:off x="10916043" y="1698553"/>
              <a:ext cx="615027" cy="314849"/>
              <a:chOff x="10800274" y="2808794"/>
              <a:chExt cx="655517" cy="335577"/>
            </a:xfrm>
          </p:grpSpPr>
          <p:sp>
            <p:nvSpPr>
              <p:cNvPr id="21" name="타원 20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3" name="그룹 22"/>
            <p:cNvGrpSpPr/>
            <p:nvPr/>
          </p:nvGrpSpPr>
          <p:grpSpPr>
            <a:xfrm rot="1187071">
              <a:off x="11009856" y="1296467"/>
              <a:ext cx="572257" cy="292954"/>
              <a:chOff x="10800274" y="2808794"/>
              <a:chExt cx="655517" cy="335577"/>
            </a:xfrm>
          </p:grpSpPr>
          <p:sp>
            <p:nvSpPr>
              <p:cNvPr id="24" name="타원 23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5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6" name="그룹 25"/>
            <p:cNvGrpSpPr/>
            <p:nvPr/>
          </p:nvGrpSpPr>
          <p:grpSpPr>
            <a:xfrm rot="1105472">
              <a:off x="11108126" y="851449"/>
              <a:ext cx="591110" cy="302605"/>
              <a:chOff x="10800274" y="2808794"/>
              <a:chExt cx="655517" cy="335577"/>
            </a:xfrm>
          </p:grpSpPr>
          <p:sp>
            <p:nvSpPr>
              <p:cNvPr id="27" name="타원 26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9" name="그룹 28"/>
            <p:cNvGrpSpPr/>
            <p:nvPr/>
          </p:nvGrpSpPr>
          <p:grpSpPr>
            <a:xfrm rot="1362376">
              <a:off x="11204841" y="473597"/>
              <a:ext cx="564860" cy="289167"/>
              <a:chOff x="10800274" y="2808794"/>
              <a:chExt cx="655517" cy="335577"/>
            </a:xfrm>
          </p:grpSpPr>
          <p:sp>
            <p:nvSpPr>
              <p:cNvPr id="30" name="타원 29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1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2" name="그룹 31"/>
            <p:cNvGrpSpPr/>
            <p:nvPr/>
          </p:nvGrpSpPr>
          <p:grpSpPr>
            <a:xfrm rot="1706759">
              <a:off x="11362325" y="134000"/>
              <a:ext cx="541749" cy="277336"/>
              <a:chOff x="10800274" y="2808794"/>
              <a:chExt cx="655517" cy="335577"/>
            </a:xfrm>
          </p:grpSpPr>
          <p:sp>
            <p:nvSpPr>
              <p:cNvPr id="33" name="타원 32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4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5" name="그룹 34"/>
            <p:cNvGrpSpPr/>
            <p:nvPr/>
          </p:nvGrpSpPr>
          <p:grpSpPr>
            <a:xfrm rot="494084">
              <a:off x="10797403" y="3557084"/>
              <a:ext cx="655183" cy="335406"/>
              <a:chOff x="10800274" y="2808794"/>
              <a:chExt cx="655517" cy="335577"/>
            </a:xfrm>
          </p:grpSpPr>
          <p:sp>
            <p:nvSpPr>
              <p:cNvPr id="36" name="타원 35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494084">
              <a:off x="10868900" y="4013079"/>
              <a:ext cx="590761" cy="302427"/>
              <a:chOff x="10800274" y="2808794"/>
              <a:chExt cx="655517" cy="335577"/>
            </a:xfrm>
          </p:grpSpPr>
          <p:sp>
            <p:nvSpPr>
              <p:cNvPr id="39" name="타원 38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1" name="그룹 40"/>
            <p:cNvGrpSpPr/>
            <p:nvPr/>
          </p:nvGrpSpPr>
          <p:grpSpPr>
            <a:xfrm rot="494084">
              <a:off x="10925212" y="4469755"/>
              <a:ext cx="523500" cy="267994"/>
              <a:chOff x="10800274" y="2808794"/>
              <a:chExt cx="655517" cy="335577"/>
            </a:xfrm>
          </p:grpSpPr>
          <p:sp>
            <p:nvSpPr>
              <p:cNvPr id="42" name="타원 41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3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4" name="그룹 43"/>
            <p:cNvGrpSpPr/>
            <p:nvPr/>
          </p:nvGrpSpPr>
          <p:grpSpPr>
            <a:xfrm rot="494084">
              <a:off x="10954302" y="4888632"/>
              <a:ext cx="523500" cy="267994"/>
              <a:chOff x="10800274" y="2808794"/>
              <a:chExt cx="655517" cy="335577"/>
            </a:xfrm>
          </p:grpSpPr>
          <p:sp>
            <p:nvSpPr>
              <p:cNvPr id="45" name="타원 44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6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7" name="그룹 46"/>
            <p:cNvGrpSpPr/>
            <p:nvPr/>
          </p:nvGrpSpPr>
          <p:grpSpPr>
            <a:xfrm rot="264966">
              <a:off x="11016458" y="5254374"/>
              <a:ext cx="523500" cy="267994"/>
              <a:chOff x="10800274" y="2808794"/>
              <a:chExt cx="655517" cy="335577"/>
            </a:xfrm>
          </p:grpSpPr>
          <p:sp>
            <p:nvSpPr>
              <p:cNvPr id="48" name="타원 47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9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0" name="그룹 49"/>
            <p:cNvGrpSpPr/>
            <p:nvPr/>
          </p:nvGrpSpPr>
          <p:grpSpPr>
            <a:xfrm rot="270805">
              <a:off x="11138815" y="5649151"/>
              <a:ext cx="481701" cy="246596"/>
              <a:chOff x="10800274" y="2808794"/>
              <a:chExt cx="655517" cy="335577"/>
            </a:xfrm>
          </p:grpSpPr>
          <p:sp>
            <p:nvSpPr>
              <p:cNvPr id="51" name="타원 50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2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3" name="그룹 52"/>
            <p:cNvGrpSpPr/>
            <p:nvPr/>
          </p:nvGrpSpPr>
          <p:grpSpPr>
            <a:xfrm>
              <a:off x="11285504" y="6027275"/>
              <a:ext cx="418301" cy="214140"/>
              <a:chOff x="10800274" y="2808794"/>
              <a:chExt cx="655517" cy="335577"/>
            </a:xfrm>
          </p:grpSpPr>
          <p:sp>
            <p:nvSpPr>
              <p:cNvPr id="54" name="타원 53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5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6" name="그룹 55"/>
            <p:cNvGrpSpPr/>
            <p:nvPr/>
          </p:nvGrpSpPr>
          <p:grpSpPr>
            <a:xfrm rot="242306">
              <a:off x="11430348" y="6380195"/>
              <a:ext cx="352470" cy="180439"/>
              <a:chOff x="10800274" y="2808794"/>
              <a:chExt cx="655517" cy="335577"/>
            </a:xfrm>
          </p:grpSpPr>
          <p:sp>
            <p:nvSpPr>
              <p:cNvPr id="57" name="타원 56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8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9" name="그룹 58"/>
            <p:cNvGrpSpPr/>
            <p:nvPr/>
          </p:nvGrpSpPr>
          <p:grpSpPr>
            <a:xfrm>
              <a:off x="11619026" y="6646407"/>
              <a:ext cx="302677" cy="154949"/>
              <a:chOff x="10800274" y="2808794"/>
              <a:chExt cx="655517" cy="335577"/>
            </a:xfrm>
          </p:grpSpPr>
          <p:sp>
            <p:nvSpPr>
              <p:cNvPr id="60" name="타원 59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1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14" name="그룹 113"/>
            <p:cNvGrpSpPr/>
            <p:nvPr/>
          </p:nvGrpSpPr>
          <p:grpSpPr>
            <a:xfrm rot="3653666" flipH="1" flipV="1">
              <a:off x="11911991" y="139009"/>
              <a:ext cx="271890" cy="139188"/>
              <a:chOff x="10800274" y="2808794"/>
              <a:chExt cx="655517" cy="335577"/>
            </a:xfrm>
          </p:grpSpPr>
          <p:sp>
            <p:nvSpPr>
              <p:cNvPr id="115" name="타원 114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6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17" name="그룹 116"/>
            <p:cNvGrpSpPr/>
            <p:nvPr/>
          </p:nvGrpSpPr>
          <p:grpSpPr>
            <a:xfrm rot="3653666" flipH="1" flipV="1">
              <a:off x="11763802" y="438774"/>
              <a:ext cx="439468" cy="224975"/>
              <a:chOff x="10800274" y="2808794"/>
              <a:chExt cx="655517" cy="335577"/>
            </a:xfrm>
          </p:grpSpPr>
          <p:sp>
            <p:nvSpPr>
              <p:cNvPr id="118" name="타원 117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9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0" name="그룹 119"/>
            <p:cNvGrpSpPr/>
            <p:nvPr/>
          </p:nvGrpSpPr>
          <p:grpSpPr>
            <a:xfrm rot="3653666" flipH="1" flipV="1">
              <a:off x="11693597" y="789000"/>
              <a:ext cx="430536" cy="220403"/>
              <a:chOff x="10800274" y="2808794"/>
              <a:chExt cx="655517" cy="335577"/>
            </a:xfrm>
          </p:grpSpPr>
          <p:sp>
            <p:nvSpPr>
              <p:cNvPr id="121" name="타원 120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2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3" name="그룹 122"/>
            <p:cNvGrpSpPr/>
            <p:nvPr/>
          </p:nvGrpSpPr>
          <p:grpSpPr>
            <a:xfrm rot="3653666" flipH="1" flipV="1">
              <a:off x="11620796" y="1143644"/>
              <a:ext cx="499927" cy="255926"/>
              <a:chOff x="10800274" y="2808794"/>
              <a:chExt cx="655517" cy="335577"/>
            </a:xfrm>
          </p:grpSpPr>
          <p:sp>
            <p:nvSpPr>
              <p:cNvPr id="124" name="타원 123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5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6" name="그룹 125"/>
            <p:cNvGrpSpPr/>
            <p:nvPr/>
          </p:nvGrpSpPr>
          <p:grpSpPr>
            <a:xfrm rot="3653666" flipH="1" flipV="1">
              <a:off x="11545326" y="1553847"/>
              <a:ext cx="609216" cy="311874"/>
              <a:chOff x="10800274" y="2808794"/>
              <a:chExt cx="655517" cy="335577"/>
            </a:xfrm>
          </p:grpSpPr>
          <p:sp>
            <p:nvSpPr>
              <p:cNvPr id="127" name="타원 126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8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9" name="그룹 128"/>
            <p:cNvGrpSpPr/>
            <p:nvPr/>
          </p:nvGrpSpPr>
          <p:grpSpPr>
            <a:xfrm rot="3653666" flipH="1" flipV="1">
              <a:off x="11465713" y="1985268"/>
              <a:ext cx="683207" cy="349752"/>
              <a:chOff x="10800274" y="2808794"/>
              <a:chExt cx="655517" cy="335577"/>
            </a:xfrm>
          </p:grpSpPr>
          <p:sp>
            <p:nvSpPr>
              <p:cNvPr id="130" name="타원 129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1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32" name="그룹 131"/>
            <p:cNvGrpSpPr/>
            <p:nvPr/>
          </p:nvGrpSpPr>
          <p:grpSpPr>
            <a:xfrm rot="3150082" flipH="1" flipV="1">
              <a:off x="11431401" y="2458283"/>
              <a:ext cx="662085" cy="338939"/>
              <a:chOff x="10800274" y="2808794"/>
              <a:chExt cx="655517" cy="335577"/>
            </a:xfrm>
          </p:grpSpPr>
          <p:sp>
            <p:nvSpPr>
              <p:cNvPr id="133" name="타원 132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4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35" name="그룹 134"/>
            <p:cNvGrpSpPr/>
            <p:nvPr/>
          </p:nvGrpSpPr>
          <p:grpSpPr>
            <a:xfrm rot="3086342" flipH="1" flipV="1">
              <a:off x="11396643" y="2891848"/>
              <a:ext cx="662085" cy="338939"/>
              <a:chOff x="10800274" y="2808794"/>
              <a:chExt cx="655517" cy="335577"/>
            </a:xfrm>
          </p:grpSpPr>
          <p:sp>
            <p:nvSpPr>
              <p:cNvPr id="136" name="타원 135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7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38" name="그룹 137"/>
            <p:cNvGrpSpPr/>
            <p:nvPr/>
          </p:nvGrpSpPr>
          <p:grpSpPr>
            <a:xfrm rot="3086342" flipH="1" flipV="1">
              <a:off x="11406398" y="3380652"/>
              <a:ext cx="602962" cy="308673"/>
              <a:chOff x="10800274" y="2808794"/>
              <a:chExt cx="655517" cy="335577"/>
            </a:xfrm>
          </p:grpSpPr>
          <p:sp>
            <p:nvSpPr>
              <p:cNvPr id="139" name="타원 138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0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41" name="그룹 140"/>
            <p:cNvGrpSpPr/>
            <p:nvPr/>
          </p:nvGrpSpPr>
          <p:grpSpPr>
            <a:xfrm rot="3086342" flipH="1" flipV="1">
              <a:off x="11424413" y="3858317"/>
              <a:ext cx="544096" cy="278538"/>
              <a:chOff x="10800274" y="2808794"/>
              <a:chExt cx="655517" cy="335577"/>
            </a:xfrm>
          </p:grpSpPr>
          <p:sp>
            <p:nvSpPr>
              <p:cNvPr id="142" name="타원 141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3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44" name="그룹 143"/>
            <p:cNvGrpSpPr/>
            <p:nvPr/>
          </p:nvGrpSpPr>
          <p:grpSpPr>
            <a:xfrm rot="2675369" flipH="1" flipV="1">
              <a:off x="11426508" y="4297463"/>
              <a:ext cx="523070" cy="267774"/>
              <a:chOff x="10800274" y="2808794"/>
              <a:chExt cx="655517" cy="335577"/>
            </a:xfrm>
          </p:grpSpPr>
          <p:sp>
            <p:nvSpPr>
              <p:cNvPr id="145" name="타원 144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6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47" name="그룹 146"/>
            <p:cNvGrpSpPr/>
            <p:nvPr/>
          </p:nvGrpSpPr>
          <p:grpSpPr>
            <a:xfrm rot="2635173" flipH="1" flipV="1">
              <a:off x="11472040" y="4712207"/>
              <a:ext cx="463147" cy="237098"/>
              <a:chOff x="10800274" y="2808794"/>
              <a:chExt cx="655517" cy="335577"/>
            </a:xfrm>
          </p:grpSpPr>
          <p:sp>
            <p:nvSpPr>
              <p:cNvPr id="148" name="타원 147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9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50" name="그룹 149"/>
            <p:cNvGrpSpPr/>
            <p:nvPr/>
          </p:nvGrpSpPr>
          <p:grpSpPr>
            <a:xfrm rot="2266289" flipH="1" flipV="1">
              <a:off x="11500327" y="5055958"/>
              <a:ext cx="463147" cy="237098"/>
              <a:chOff x="10800274" y="2808794"/>
              <a:chExt cx="655517" cy="335577"/>
            </a:xfrm>
          </p:grpSpPr>
          <p:sp>
            <p:nvSpPr>
              <p:cNvPr id="151" name="타원 150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2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53" name="그룹 152"/>
            <p:cNvGrpSpPr/>
            <p:nvPr/>
          </p:nvGrpSpPr>
          <p:grpSpPr>
            <a:xfrm rot="2266289" flipH="1" flipV="1">
              <a:off x="11582239" y="5454040"/>
              <a:ext cx="422424" cy="216251"/>
              <a:chOff x="10800274" y="2808794"/>
              <a:chExt cx="655517" cy="335577"/>
            </a:xfrm>
          </p:grpSpPr>
          <p:sp>
            <p:nvSpPr>
              <p:cNvPr id="154" name="타원 153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5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56" name="그룹 155"/>
            <p:cNvGrpSpPr/>
            <p:nvPr/>
          </p:nvGrpSpPr>
          <p:grpSpPr>
            <a:xfrm rot="2266289" flipH="1" flipV="1">
              <a:off x="11664500" y="5845204"/>
              <a:ext cx="374275" cy="191602"/>
              <a:chOff x="10800274" y="2808794"/>
              <a:chExt cx="655517" cy="335577"/>
            </a:xfrm>
          </p:grpSpPr>
          <p:sp>
            <p:nvSpPr>
              <p:cNvPr id="157" name="타원 156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8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59" name="그룹 158"/>
            <p:cNvGrpSpPr/>
            <p:nvPr/>
          </p:nvGrpSpPr>
          <p:grpSpPr>
            <a:xfrm rot="1737690" flipH="1" flipV="1">
              <a:off x="11766803" y="6178890"/>
              <a:ext cx="320033" cy="163834"/>
              <a:chOff x="10800274" y="2808794"/>
              <a:chExt cx="655517" cy="335577"/>
            </a:xfrm>
          </p:grpSpPr>
          <p:sp>
            <p:nvSpPr>
              <p:cNvPr id="160" name="타원 159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1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62" name="그룹 161"/>
            <p:cNvGrpSpPr/>
            <p:nvPr/>
          </p:nvGrpSpPr>
          <p:grpSpPr>
            <a:xfrm rot="1554113" flipH="1" flipV="1">
              <a:off x="11893457" y="6453837"/>
              <a:ext cx="290797" cy="148867"/>
              <a:chOff x="10800274" y="2808794"/>
              <a:chExt cx="655517" cy="335577"/>
            </a:xfrm>
          </p:grpSpPr>
          <p:sp>
            <p:nvSpPr>
              <p:cNvPr id="163" name="타원 162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4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2597" y="69911"/>
            <a:ext cx="4191585" cy="674464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979" y="1343198"/>
            <a:ext cx="4105848" cy="3762900"/>
          </a:xfrm>
          <a:prstGeom prst="rect">
            <a:avLst/>
          </a:prstGeom>
        </p:spPr>
      </p:pic>
      <p:sp>
        <p:nvSpPr>
          <p:cNvPr id="113" name="TextBox 112"/>
          <p:cNvSpPr txBox="1"/>
          <p:nvPr/>
        </p:nvSpPr>
        <p:spPr>
          <a:xfrm>
            <a:off x="487878" y="302161"/>
            <a:ext cx="3974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 smtClean="0">
                <a:solidFill>
                  <a:srgbClr val="B50B23"/>
                </a:solidFill>
              </a:rPr>
              <a:t>딥</a:t>
            </a:r>
            <a:r>
              <a:rPr lang="ko-KR" altLang="en-US" b="1" dirty="0" smtClean="0">
                <a:solidFill>
                  <a:srgbClr val="B50B23"/>
                </a:solidFill>
              </a:rPr>
              <a:t> 러닝 </a:t>
            </a:r>
            <a:r>
              <a:rPr lang="en-US" altLang="ko-KR" b="1" dirty="0" smtClean="0">
                <a:solidFill>
                  <a:srgbClr val="B50B23"/>
                </a:solidFill>
              </a:rPr>
              <a:t>- DNN</a:t>
            </a:r>
            <a:endParaRPr lang="ko-KR" altLang="en-US" b="1" dirty="0">
              <a:solidFill>
                <a:srgbClr val="B50B2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9949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0784863" y="0"/>
            <a:ext cx="1407137" cy="6858000"/>
            <a:chOff x="10784863" y="0"/>
            <a:chExt cx="1407137" cy="6858000"/>
          </a:xfrm>
        </p:grpSpPr>
        <p:sp>
          <p:nvSpPr>
            <p:cNvPr id="10" name="왼쪽 대괄호 9"/>
            <p:cNvSpPr/>
            <p:nvPr/>
          </p:nvSpPr>
          <p:spPr>
            <a:xfrm>
              <a:off x="11355185" y="0"/>
              <a:ext cx="836815" cy="6858000"/>
            </a:xfrm>
            <a:prstGeom prst="leftBracket">
              <a:avLst>
                <a:gd name="adj" fmla="val 409768"/>
              </a:avLst>
            </a:prstGeom>
            <a:ln w="22225">
              <a:solidFill>
                <a:schemeClr val="bg1">
                  <a:lumMod val="65000"/>
                </a:schemeClr>
              </a:solidFill>
            </a:ln>
            <a:effectLst>
              <a:outerShdw blurRad="190500" dist="139700" dir="18900000" algn="bl" rotWithShape="0">
                <a:prstClr val="black">
                  <a:alpha val="99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13" name="그룹 12"/>
            <p:cNvGrpSpPr/>
            <p:nvPr/>
          </p:nvGrpSpPr>
          <p:grpSpPr>
            <a:xfrm rot="494084">
              <a:off x="10784863" y="3103720"/>
              <a:ext cx="655517" cy="335577"/>
              <a:chOff x="10800274" y="2808794"/>
              <a:chExt cx="655517" cy="335577"/>
            </a:xfrm>
          </p:grpSpPr>
          <p:sp>
            <p:nvSpPr>
              <p:cNvPr id="9" name="타원 8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4" name="그룹 13"/>
            <p:cNvGrpSpPr/>
            <p:nvPr/>
          </p:nvGrpSpPr>
          <p:grpSpPr>
            <a:xfrm rot="456767">
              <a:off x="10841586" y="2629657"/>
              <a:ext cx="623976" cy="319430"/>
              <a:chOff x="10800274" y="2808794"/>
              <a:chExt cx="655517" cy="335577"/>
            </a:xfrm>
          </p:grpSpPr>
          <p:sp>
            <p:nvSpPr>
              <p:cNvPr id="15" name="타원 14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7" name="그룹 16"/>
            <p:cNvGrpSpPr/>
            <p:nvPr/>
          </p:nvGrpSpPr>
          <p:grpSpPr>
            <a:xfrm rot="741120">
              <a:off x="10864774" y="2148212"/>
              <a:ext cx="615027" cy="314849"/>
              <a:chOff x="10800274" y="2808794"/>
              <a:chExt cx="655517" cy="335577"/>
            </a:xfrm>
          </p:grpSpPr>
          <p:sp>
            <p:nvSpPr>
              <p:cNvPr id="18" name="타원 17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0" name="그룹 19"/>
            <p:cNvGrpSpPr/>
            <p:nvPr/>
          </p:nvGrpSpPr>
          <p:grpSpPr>
            <a:xfrm rot="741120">
              <a:off x="10916043" y="1698553"/>
              <a:ext cx="615027" cy="314849"/>
              <a:chOff x="10800274" y="2808794"/>
              <a:chExt cx="655517" cy="335577"/>
            </a:xfrm>
          </p:grpSpPr>
          <p:sp>
            <p:nvSpPr>
              <p:cNvPr id="21" name="타원 20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3" name="그룹 22"/>
            <p:cNvGrpSpPr/>
            <p:nvPr/>
          </p:nvGrpSpPr>
          <p:grpSpPr>
            <a:xfrm rot="1187071">
              <a:off x="11009856" y="1296467"/>
              <a:ext cx="572257" cy="292954"/>
              <a:chOff x="10800274" y="2808794"/>
              <a:chExt cx="655517" cy="335577"/>
            </a:xfrm>
          </p:grpSpPr>
          <p:sp>
            <p:nvSpPr>
              <p:cNvPr id="24" name="타원 23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5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6" name="그룹 25"/>
            <p:cNvGrpSpPr/>
            <p:nvPr/>
          </p:nvGrpSpPr>
          <p:grpSpPr>
            <a:xfrm rot="1105472">
              <a:off x="11108126" y="851449"/>
              <a:ext cx="591110" cy="302605"/>
              <a:chOff x="10800274" y="2808794"/>
              <a:chExt cx="655517" cy="335577"/>
            </a:xfrm>
          </p:grpSpPr>
          <p:sp>
            <p:nvSpPr>
              <p:cNvPr id="27" name="타원 26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9" name="그룹 28"/>
            <p:cNvGrpSpPr/>
            <p:nvPr/>
          </p:nvGrpSpPr>
          <p:grpSpPr>
            <a:xfrm rot="1362376">
              <a:off x="11204841" y="473597"/>
              <a:ext cx="564860" cy="289167"/>
              <a:chOff x="10800274" y="2808794"/>
              <a:chExt cx="655517" cy="335577"/>
            </a:xfrm>
          </p:grpSpPr>
          <p:sp>
            <p:nvSpPr>
              <p:cNvPr id="30" name="타원 29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1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2" name="그룹 31"/>
            <p:cNvGrpSpPr/>
            <p:nvPr/>
          </p:nvGrpSpPr>
          <p:grpSpPr>
            <a:xfrm rot="1706759">
              <a:off x="11362325" y="134000"/>
              <a:ext cx="541749" cy="277336"/>
              <a:chOff x="10800274" y="2808794"/>
              <a:chExt cx="655517" cy="335577"/>
            </a:xfrm>
          </p:grpSpPr>
          <p:sp>
            <p:nvSpPr>
              <p:cNvPr id="33" name="타원 32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4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5" name="그룹 34"/>
            <p:cNvGrpSpPr/>
            <p:nvPr/>
          </p:nvGrpSpPr>
          <p:grpSpPr>
            <a:xfrm rot="494084">
              <a:off x="10797403" y="3557084"/>
              <a:ext cx="655183" cy="335406"/>
              <a:chOff x="10800274" y="2808794"/>
              <a:chExt cx="655517" cy="335577"/>
            </a:xfrm>
          </p:grpSpPr>
          <p:sp>
            <p:nvSpPr>
              <p:cNvPr id="36" name="타원 35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494084">
              <a:off x="10868900" y="4013079"/>
              <a:ext cx="590761" cy="302427"/>
              <a:chOff x="10800274" y="2808794"/>
              <a:chExt cx="655517" cy="335577"/>
            </a:xfrm>
          </p:grpSpPr>
          <p:sp>
            <p:nvSpPr>
              <p:cNvPr id="39" name="타원 38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1" name="그룹 40"/>
            <p:cNvGrpSpPr/>
            <p:nvPr/>
          </p:nvGrpSpPr>
          <p:grpSpPr>
            <a:xfrm rot="494084">
              <a:off x="10925212" y="4469755"/>
              <a:ext cx="523500" cy="267994"/>
              <a:chOff x="10800274" y="2808794"/>
              <a:chExt cx="655517" cy="335577"/>
            </a:xfrm>
          </p:grpSpPr>
          <p:sp>
            <p:nvSpPr>
              <p:cNvPr id="42" name="타원 41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3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4" name="그룹 43"/>
            <p:cNvGrpSpPr/>
            <p:nvPr/>
          </p:nvGrpSpPr>
          <p:grpSpPr>
            <a:xfrm rot="494084">
              <a:off x="10954302" y="4888632"/>
              <a:ext cx="523500" cy="267994"/>
              <a:chOff x="10800274" y="2808794"/>
              <a:chExt cx="655517" cy="335577"/>
            </a:xfrm>
          </p:grpSpPr>
          <p:sp>
            <p:nvSpPr>
              <p:cNvPr id="45" name="타원 44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6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7" name="그룹 46"/>
            <p:cNvGrpSpPr/>
            <p:nvPr/>
          </p:nvGrpSpPr>
          <p:grpSpPr>
            <a:xfrm rot="264966">
              <a:off x="11016458" y="5254374"/>
              <a:ext cx="523500" cy="267994"/>
              <a:chOff x="10800274" y="2808794"/>
              <a:chExt cx="655517" cy="335577"/>
            </a:xfrm>
          </p:grpSpPr>
          <p:sp>
            <p:nvSpPr>
              <p:cNvPr id="48" name="타원 47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9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0" name="그룹 49"/>
            <p:cNvGrpSpPr/>
            <p:nvPr/>
          </p:nvGrpSpPr>
          <p:grpSpPr>
            <a:xfrm rot="270805">
              <a:off x="11138815" y="5649151"/>
              <a:ext cx="481701" cy="246596"/>
              <a:chOff x="10800274" y="2808794"/>
              <a:chExt cx="655517" cy="335577"/>
            </a:xfrm>
          </p:grpSpPr>
          <p:sp>
            <p:nvSpPr>
              <p:cNvPr id="51" name="타원 50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2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3" name="그룹 52"/>
            <p:cNvGrpSpPr/>
            <p:nvPr/>
          </p:nvGrpSpPr>
          <p:grpSpPr>
            <a:xfrm>
              <a:off x="11285504" y="6027275"/>
              <a:ext cx="418301" cy="214140"/>
              <a:chOff x="10800274" y="2808794"/>
              <a:chExt cx="655517" cy="335577"/>
            </a:xfrm>
          </p:grpSpPr>
          <p:sp>
            <p:nvSpPr>
              <p:cNvPr id="54" name="타원 53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5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6" name="그룹 55"/>
            <p:cNvGrpSpPr/>
            <p:nvPr/>
          </p:nvGrpSpPr>
          <p:grpSpPr>
            <a:xfrm rot="242306">
              <a:off x="11430348" y="6380195"/>
              <a:ext cx="352470" cy="180439"/>
              <a:chOff x="10800274" y="2808794"/>
              <a:chExt cx="655517" cy="335577"/>
            </a:xfrm>
          </p:grpSpPr>
          <p:sp>
            <p:nvSpPr>
              <p:cNvPr id="57" name="타원 56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8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9" name="그룹 58"/>
            <p:cNvGrpSpPr/>
            <p:nvPr/>
          </p:nvGrpSpPr>
          <p:grpSpPr>
            <a:xfrm>
              <a:off x="11619026" y="6646407"/>
              <a:ext cx="302677" cy="154949"/>
              <a:chOff x="10800274" y="2808794"/>
              <a:chExt cx="655517" cy="335577"/>
            </a:xfrm>
          </p:grpSpPr>
          <p:sp>
            <p:nvSpPr>
              <p:cNvPr id="60" name="타원 59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1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14" name="그룹 113"/>
            <p:cNvGrpSpPr/>
            <p:nvPr/>
          </p:nvGrpSpPr>
          <p:grpSpPr>
            <a:xfrm rot="3653666" flipH="1" flipV="1">
              <a:off x="11911991" y="139009"/>
              <a:ext cx="271890" cy="139188"/>
              <a:chOff x="10800274" y="2808794"/>
              <a:chExt cx="655517" cy="335577"/>
            </a:xfrm>
          </p:grpSpPr>
          <p:sp>
            <p:nvSpPr>
              <p:cNvPr id="115" name="타원 114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6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17" name="그룹 116"/>
            <p:cNvGrpSpPr/>
            <p:nvPr/>
          </p:nvGrpSpPr>
          <p:grpSpPr>
            <a:xfrm rot="3653666" flipH="1" flipV="1">
              <a:off x="11763802" y="438774"/>
              <a:ext cx="439468" cy="224975"/>
              <a:chOff x="10800274" y="2808794"/>
              <a:chExt cx="655517" cy="335577"/>
            </a:xfrm>
          </p:grpSpPr>
          <p:sp>
            <p:nvSpPr>
              <p:cNvPr id="118" name="타원 117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9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0" name="그룹 119"/>
            <p:cNvGrpSpPr/>
            <p:nvPr/>
          </p:nvGrpSpPr>
          <p:grpSpPr>
            <a:xfrm rot="3653666" flipH="1" flipV="1">
              <a:off x="11693597" y="789000"/>
              <a:ext cx="430536" cy="220403"/>
              <a:chOff x="10800274" y="2808794"/>
              <a:chExt cx="655517" cy="335577"/>
            </a:xfrm>
          </p:grpSpPr>
          <p:sp>
            <p:nvSpPr>
              <p:cNvPr id="121" name="타원 120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2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3" name="그룹 122"/>
            <p:cNvGrpSpPr/>
            <p:nvPr/>
          </p:nvGrpSpPr>
          <p:grpSpPr>
            <a:xfrm rot="3653666" flipH="1" flipV="1">
              <a:off x="11620796" y="1143644"/>
              <a:ext cx="499927" cy="255926"/>
              <a:chOff x="10800274" y="2808794"/>
              <a:chExt cx="655517" cy="335577"/>
            </a:xfrm>
          </p:grpSpPr>
          <p:sp>
            <p:nvSpPr>
              <p:cNvPr id="124" name="타원 123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5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6" name="그룹 125"/>
            <p:cNvGrpSpPr/>
            <p:nvPr/>
          </p:nvGrpSpPr>
          <p:grpSpPr>
            <a:xfrm rot="3653666" flipH="1" flipV="1">
              <a:off x="11545326" y="1553847"/>
              <a:ext cx="609216" cy="311874"/>
              <a:chOff x="10800274" y="2808794"/>
              <a:chExt cx="655517" cy="335577"/>
            </a:xfrm>
          </p:grpSpPr>
          <p:sp>
            <p:nvSpPr>
              <p:cNvPr id="127" name="타원 126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8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9" name="그룹 128"/>
            <p:cNvGrpSpPr/>
            <p:nvPr/>
          </p:nvGrpSpPr>
          <p:grpSpPr>
            <a:xfrm rot="3653666" flipH="1" flipV="1">
              <a:off x="11465713" y="1985268"/>
              <a:ext cx="683207" cy="349752"/>
              <a:chOff x="10800274" y="2808794"/>
              <a:chExt cx="655517" cy="335577"/>
            </a:xfrm>
          </p:grpSpPr>
          <p:sp>
            <p:nvSpPr>
              <p:cNvPr id="130" name="타원 129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1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32" name="그룹 131"/>
            <p:cNvGrpSpPr/>
            <p:nvPr/>
          </p:nvGrpSpPr>
          <p:grpSpPr>
            <a:xfrm rot="3150082" flipH="1" flipV="1">
              <a:off x="11431401" y="2458283"/>
              <a:ext cx="662085" cy="338939"/>
              <a:chOff x="10800274" y="2808794"/>
              <a:chExt cx="655517" cy="335577"/>
            </a:xfrm>
          </p:grpSpPr>
          <p:sp>
            <p:nvSpPr>
              <p:cNvPr id="133" name="타원 132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4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35" name="그룹 134"/>
            <p:cNvGrpSpPr/>
            <p:nvPr/>
          </p:nvGrpSpPr>
          <p:grpSpPr>
            <a:xfrm rot="3086342" flipH="1" flipV="1">
              <a:off x="11396643" y="2891848"/>
              <a:ext cx="662085" cy="338939"/>
              <a:chOff x="10800274" y="2808794"/>
              <a:chExt cx="655517" cy="335577"/>
            </a:xfrm>
          </p:grpSpPr>
          <p:sp>
            <p:nvSpPr>
              <p:cNvPr id="136" name="타원 135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7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38" name="그룹 137"/>
            <p:cNvGrpSpPr/>
            <p:nvPr/>
          </p:nvGrpSpPr>
          <p:grpSpPr>
            <a:xfrm rot="3086342" flipH="1" flipV="1">
              <a:off x="11406398" y="3380652"/>
              <a:ext cx="602962" cy="308673"/>
              <a:chOff x="10800274" y="2808794"/>
              <a:chExt cx="655517" cy="335577"/>
            </a:xfrm>
          </p:grpSpPr>
          <p:sp>
            <p:nvSpPr>
              <p:cNvPr id="139" name="타원 138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0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41" name="그룹 140"/>
            <p:cNvGrpSpPr/>
            <p:nvPr/>
          </p:nvGrpSpPr>
          <p:grpSpPr>
            <a:xfrm rot="3086342" flipH="1" flipV="1">
              <a:off x="11424413" y="3858317"/>
              <a:ext cx="544096" cy="278538"/>
              <a:chOff x="10800274" y="2808794"/>
              <a:chExt cx="655517" cy="335577"/>
            </a:xfrm>
          </p:grpSpPr>
          <p:sp>
            <p:nvSpPr>
              <p:cNvPr id="142" name="타원 141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3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44" name="그룹 143"/>
            <p:cNvGrpSpPr/>
            <p:nvPr/>
          </p:nvGrpSpPr>
          <p:grpSpPr>
            <a:xfrm rot="2675369" flipH="1" flipV="1">
              <a:off x="11426508" y="4297463"/>
              <a:ext cx="523070" cy="267774"/>
              <a:chOff x="10800274" y="2808794"/>
              <a:chExt cx="655517" cy="335577"/>
            </a:xfrm>
          </p:grpSpPr>
          <p:sp>
            <p:nvSpPr>
              <p:cNvPr id="145" name="타원 144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6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47" name="그룹 146"/>
            <p:cNvGrpSpPr/>
            <p:nvPr/>
          </p:nvGrpSpPr>
          <p:grpSpPr>
            <a:xfrm rot="2635173" flipH="1" flipV="1">
              <a:off x="11472040" y="4712207"/>
              <a:ext cx="463147" cy="237098"/>
              <a:chOff x="10800274" y="2808794"/>
              <a:chExt cx="655517" cy="335577"/>
            </a:xfrm>
          </p:grpSpPr>
          <p:sp>
            <p:nvSpPr>
              <p:cNvPr id="148" name="타원 147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9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50" name="그룹 149"/>
            <p:cNvGrpSpPr/>
            <p:nvPr/>
          </p:nvGrpSpPr>
          <p:grpSpPr>
            <a:xfrm rot="2266289" flipH="1" flipV="1">
              <a:off x="11500327" y="5055958"/>
              <a:ext cx="463147" cy="237098"/>
              <a:chOff x="10800274" y="2808794"/>
              <a:chExt cx="655517" cy="335577"/>
            </a:xfrm>
          </p:grpSpPr>
          <p:sp>
            <p:nvSpPr>
              <p:cNvPr id="151" name="타원 150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2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53" name="그룹 152"/>
            <p:cNvGrpSpPr/>
            <p:nvPr/>
          </p:nvGrpSpPr>
          <p:grpSpPr>
            <a:xfrm rot="2266289" flipH="1" flipV="1">
              <a:off x="11582239" y="5454040"/>
              <a:ext cx="422424" cy="216251"/>
              <a:chOff x="10800274" y="2808794"/>
              <a:chExt cx="655517" cy="335577"/>
            </a:xfrm>
          </p:grpSpPr>
          <p:sp>
            <p:nvSpPr>
              <p:cNvPr id="154" name="타원 153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5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56" name="그룹 155"/>
            <p:cNvGrpSpPr/>
            <p:nvPr/>
          </p:nvGrpSpPr>
          <p:grpSpPr>
            <a:xfrm rot="2266289" flipH="1" flipV="1">
              <a:off x="11664500" y="5845204"/>
              <a:ext cx="374275" cy="191602"/>
              <a:chOff x="10800274" y="2808794"/>
              <a:chExt cx="655517" cy="335577"/>
            </a:xfrm>
          </p:grpSpPr>
          <p:sp>
            <p:nvSpPr>
              <p:cNvPr id="157" name="타원 156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8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59" name="그룹 158"/>
            <p:cNvGrpSpPr/>
            <p:nvPr/>
          </p:nvGrpSpPr>
          <p:grpSpPr>
            <a:xfrm rot="1737690" flipH="1" flipV="1">
              <a:off x="11766803" y="6178890"/>
              <a:ext cx="320033" cy="163834"/>
              <a:chOff x="10800274" y="2808794"/>
              <a:chExt cx="655517" cy="335577"/>
            </a:xfrm>
          </p:grpSpPr>
          <p:sp>
            <p:nvSpPr>
              <p:cNvPr id="160" name="타원 159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1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62" name="그룹 161"/>
            <p:cNvGrpSpPr/>
            <p:nvPr/>
          </p:nvGrpSpPr>
          <p:grpSpPr>
            <a:xfrm rot="1554113" flipH="1" flipV="1">
              <a:off x="11893457" y="6453837"/>
              <a:ext cx="290797" cy="148867"/>
              <a:chOff x="10800274" y="2808794"/>
              <a:chExt cx="655517" cy="335577"/>
            </a:xfrm>
          </p:grpSpPr>
          <p:sp>
            <p:nvSpPr>
              <p:cNvPr id="163" name="타원 162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4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08" name="TextBox 107"/>
          <p:cNvSpPr txBox="1"/>
          <p:nvPr/>
        </p:nvSpPr>
        <p:spPr>
          <a:xfrm>
            <a:off x="487878" y="302161"/>
            <a:ext cx="3974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B50B23"/>
                </a:solidFill>
              </a:rPr>
              <a:t>텍스트 </a:t>
            </a:r>
            <a:r>
              <a:rPr lang="ko-KR" altLang="en-US" b="1" dirty="0" err="1" smtClean="0">
                <a:solidFill>
                  <a:srgbClr val="B50B23"/>
                </a:solidFill>
              </a:rPr>
              <a:t>마이닝</a:t>
            </a:r>
            <a:endParaRPr lang="ko-KR" altLang="en-US" b="1" dirty="0">
              <a:solidFill>
                <a:srgbClr val="B50B23"/>
              </a:solidFill>
            </a:endParaRPr>
          </a:p>
        </p:txBody>
      </p:sp>
      <p:pic>
        <p:nvPicPr>
          <p:cNvPr id="107" name="그림 10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846" y="729023"/>
            <a:ext cx="9545635" cy="6116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677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0784863" y="0"/>
            <a:ext cx="1407137" cy="6858000"/>
            <a:chOff x="10784863" y="0"/>
            <a:chExt cx="1407137" cy="6858000"/>
          </a:xfrm>
        </p:grpSpPr>
        <p:sp>
          <p:nvSpPr>
            <p:cNvPr id="10" name="왼쪽 대괄호 9"/>
            <p:cNvSpPr/>
            <p:nvPr/>
          </p:nvSpPr>
          <p:spPr>
            <a:xfrm>
              <a:off x="11355185" y="0"/>
              <a:ext cx="836815" cy="6858000"/>
            </a:xfrm>
            <a:prstGeom prst="leftBracket">
              <a:avLst>
                <a:gd name="adj" fmla="val 409768"/>
              </a:avLst>
            </a:prstGeom>
            <a:ln w="22225">
              <a:solidFill>
                <a:schemeClr val="bg1">
                  <a:lumMod val="65000"/>
                </a:schemeClr>
              </a:solidFill>
            </a:ln>
            <a:effectLst>
              <a:outerShdw blurRad="190500" dist="139700" dir="18900000" algn="bl" rotWithShape="0">
                <a:prstClr val="black">
                  <a:alpha val="99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13" name="그룹 12"/>
            <p:cNvGrpSpPr/>
            <p:nvPr/>
          </p:nvGrpSpPr>
          <p:grpSpPr>
            <a:xfrm rot="494084">
              <a:off x="10784863" y="3103720"/>
              <a:ext cx="655517" cy="335577"/>
              <a:chOff x="10800274" y="2808794"/>
              <a:chExt cx="655517" cy="335577"/>
            </a:xfrm>
          </p:grpSpPr>
          <p:sp>
            <p:nvSpPr>
              <p:cNvPr id="9" name="타원 8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4" name="그룹 13"/>
            <p:cNvGrpSpPr/>
            <p:nvPr/>
          </p:nvGrpSpPr>
          <p:grpSpPr>
            <a:xfrm rot="456767">
              <a:off x="10841586" y="2629657"/>
              <a:ext cx="623976" cy="319430"/>
              <a:chOff x="10800274" y="2808794"/>
              <a:chExt cx="655517" cy="335577"/>
            </a:xfrm>
          </p:grpSpPr>
          <p:sp>
            <p:nvSpPr>
              <p:cNvPr id="15" name="타원 14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7" name="그룹 16"/>
            <p:cNvGrpSpPr/>
            <p:nvPr/>
          </p:nvGrpSpPr>
          <p:grpSpPr>
            <a:xfrm rot="741120">
              <a:off x="10864774" y="2148212"/>
              <a:ext cx="615027" cy="314849"/>
              <a:chOff x="10800274" y="2808794"/>
              <a:chExt cx="655517" cy="335577"/>
            </a:xfrm>
          </p:grpSpPr>
          <p:sp>
            <p:nvSpPr>
              <p:cNvPr id="18" name="타원 17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0" name="그룹 19"/>
            <p:cNvGrpSpPr/>
            <p:nvPr/>
          </p:nvGrpSpPr>
          <p:grpSpPr>
            <a:xfrm rot="741120">
              <a:off x="10916043" y="1698553"/>
              <a:ext cx="615027" cy="314849"/>
              <a:chOff x="10800274" y="2808794"/>
              <a:chExt cx="655517" cy="335577"/>
            </a:xfrm>
          </p:grpSpPr>
          <p:sp>
            <p:nvSpPr>
              <p:cNvPr id="21" name="타원 20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3" name="그룹 22"/>
            <p:cNvGrpSpPr/>
            <p:nvPr/>
          </p:nvGrpSpPr>
          <p:grpSpPr>
            <a:xfrm rot="1187071">
              <a:off x="11009856" y="1296467"/>
              <a:ext cx="572257" cy="292954"/>
              <a:chOff x="10800274" y="2808794"/>
              <a:chExt cx="655517" cy="335577"/>
            </a:xfrm>
          </p:grpSpPr>
          <p:sp>
            <p:nvSpPr>
              <p:cNvPr id="24" name="타원 23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5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6" name="그룹 25"/>
            <p:cNvGrpSpPr/>
            <p:nvPr/>
          </p:nvGrpSpPr>
          <p:grpSpPr>
            <a:xfrm rot="1105472">
              <a:off x="11108126" y="851449"/>
              <a:ext cx="591110" cy="302605"/>
              <a:chOff x="10800274" y="2808794"/>
              <a:chExt cx="655517" cy="335577"/>
            </a:xfrm>
          </p:grpSpPr>
          <p:sp>
            <p:nvSpPr>
              <p:cNvPr id="27" name="타원 26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9" name="그룹 28"/>
            <p:cNvGrpSpPr/>
            <p:nvPr/>
          </p:nvGrpSpPr>
          <p:grpSpPr>
            <a:xfrm rot="1362376">
              <a:off x="11204841" y="473597"/>
              <a:ext cx="564860" cy="289167"/>
              <a:chOff x="10800274" y="2808794"/>
              <a:chExt cx="655517" cy="335577"/>
            </a:xfrm>
          </p:grpSpPr>
          <p:sp>
            <p:nvSpPr>
              <p:cNvPr id="30" name="타원 29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1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2" name="그룹 31"/>
            <p:cNvGrpSpPr/>
            <p:nvPr/>
          </p:nvGrpSpPr>
          <p:grpSpPr>
            <a:xfrm rot="1706759">
              <a:off x="11362325" y="134000"/>
              <a:ext cx="541749" cy="277336"/>
              <a:chOff x="10800274" y="2808794"/>
              <a:chExt cx="655517" cy="335577"/>
            </a:xfrm>
          </p:grpSpPr>
          <p:sp>
            <p:nvSpPr>
              <p:cNvPr id="33" name="타원 32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4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5" name="그룹 34"/>
            <p:cNvGrpSpPr/>
            <p:nvPr/>
          </p:nvGrpSpPr>
          <p:grpSpPr>
            <a:xfrm rot="494084">
              <a:off x="10797403" y="3557084"/>
              <a:ext cx="655183" cy="335406"/>
              <a:chOff x="10800274" y="2808794"/>
              <a:chExt cx="655517" cy="335577"/>
            </a:xfrm>
          </p:grpSpPr>
          <p:sp>
            <p:nvSpPr>
              <p:cNvPr id="36" name="타원 35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494084">
              <a:off x="10868900" y="4013079"/>
              <a:ext cx="590761" cy="302427"/>
              <a:chOff x="10800274" y="2808794"/>
              <a:chExt cx="655517" cy="335577"/>
            </a:xfrm>
          </p:grpSpPr>
          <p:sp>
            <p:nvSpPr>
              <p:cNvPr id="39" name="타원 38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1" name="그룹 40"/>
            <p:cNvGrpSpPr/>
            <p:nvPr/>
          </p:nvGrpSpPr>
          <p:grpSpPr>
            <a:xfrm rot="494084">
              <a:off x="10925212" y="4469755"/>
              <a:ext cx="523500" cy="267994"/>
              <a:chOff x="10800274" y="2808794"/>
              <a:chExt cx="655517" cy="335577"/>
            </a:xfrm>
          </p:grpSpPr>
          <p:sp>
            <p:nvSpPr>
              <p:cNvPr id="42" name="타원 41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3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4" name="그룹 43"/>
            <p:cNvGrpSpPr/>
            <p:nvPr/>
          </p:nvGrpSpPr>
          <p:grpSpPr>
            <a:xfrm rot="494084">
              <a:off x="10954302" y="4888632"/>
              <a:ext cx="523500" cy="267994"/>
              <a:chOff x="10800274" y="2808794"/>
              <a:chExt cx="655517" cy="335577"/>
            </a:xfrm>
          </p:grpSpPr>
          <p:sp>
            <p:nvSpPr>
              <p:cNvPr id="45" name="타원 44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6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7" name="그룹 46"/>
            <p:cNvGrpSpPr/>
            <p:nvPr/>
          </p:nvGrpSpPr>
          <p:grpSpPr>
            <a:xfrm rot="264966">
              <a:off x="11016458" y="5254374"/>
              <a:ext cx="523500" cy="267994"/>
              <a:chOff x="10800274" y="2808794"/>
              <a:chExt cx="655517" cy="335577"/>
            </a:xfrm>
          </p:grpSpPr>
          <p:sp>
            <p:nvSpPr>
              <p:cNvPr id="48" name="타원 47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9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0" name="그룹 49"/>
            <p:cNvGrpSpPr/>
            <p:nvPr/>
          </p:nvGrpSpPr>
          <p:grpSpPr>
            <a:xfrm rot="270805">
              <a:off x="11138815" y="5649151"/>
              <a:ext cx="481701" cy="246596"/>
              <a:chOff x="10800274" y="2808794"/>
              <a:chExt cx="655517" cy="335577"/>
            </a:xfrm>
          </p:grpSpPr>
          <p:sp>
            <p:nvSpPr>
              <p:cNvPr id="51" name="타원 50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2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3" name="그룹 52"/>
            <p:cNvGrpSpPr/>
            <p:nvPr/>
          </p:nvGrpSpPr>
          <p:grpSpPr>
            <a:xfrm>
              <a:off x="11285504" y="6027275"/>
              <a:ext cx="418301" cy="214140"/>
              <a:chOff x="10800274" y="2808794"/>
              <a:chExt cx="655517" cy="335577"/>
            </a:xfrm>
          </p:grpSpPr>
          <p:sp>
            <p:nvSpPr>
              <p:cNvPr id="54" name="타원 53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5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6" name="그룹 55"/>
            <p:cNvGrpSpPr/>
            <p:nvPr/>
          </p:nvGrpSpPr>
          <p:grpSpPr>
            <a:xfrm rot="242306">
              <a:off x="11430348" y="6380195"/>
              <a:ext cx="352470" cy="180439"/>
              <a:chOff x="10800274" y="2808794"/>
              <a:chExt cx="655517" cy="335577"/>
            </a:xfrm>
          </p:grpSpPr>
          <p:sp>
            <p:nvSpPr>
              <p:cNvPr id="57" name="타원 56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8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9" name="그룹 58"/>
            <p:cNvGrpSpPr/>
            <p:nvPr/>
          </p:nvGrpSpPr>
          <p:grpSpPr>
            <a:xfrm>
              <a:off x="11619026" y="6646407"/>
              <a:ext cx="302677" cy="154949"/>
              <a:chOff x="10800274" y="2808794"/>
              <a:chExt cx="655517" cy="335577"/>
            </a:xfrm>
          </p:grpSpPr>
          <p:sp>
            <p:nvSpPr>
              <p:cNvPr id="60" name="타원 59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1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14" name="그룹 113"/>
            <p:cNvGrpSpPr/>
            <p:nvPr/>
          </p:nvGrpSpPr>
          <p:grpSpPr>
            <a:xfrm rot="3653666" flipH="1" flipV="1">
              <a:off x="11911991" y="139009"/>
              <a:ext cx="271890" cy="139188"/>
              <a:chOff x="10800274" y="2808794"/>
              <a:chExt cx="655517" cy="335577"/>
            </a:xfrm>
          </p:grpSpPr>
          <p:sp>
            <p:nvSpPr>
              <p:cNvPr id="115" name="타원 114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6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17" name="그룹 116"/>
            <p:cNvGrpSpPr/>
            <p:nvPr/>
          </p:nvGrpSpPr>
          <p:grpSpPr>
            <a:xfrm rot="3653666" flipH="1" flipV="1">
              <a:off x="11763802" y="438774"/>
              <a:ext cx="439468" cy="224975"/>
              <a:chOff x="10800274" y="2808794"/>
              <a:chExt cx="655517" cy="335577"/>
            </a:xfrm>
          </p:grpSpPr>
          <p:sp>
            <p:nvSpPr>
              <p:cNvPr id="118" name="타원 117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9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0" name="그룹 119"/>
            <p:cNvGrpSpPr/>
            <p:nvPr/>
          </p:nvGrpSpPr>
          <p:grpSpPr>
            <a:xfrm rot="3653666" flipH="1" flipV="1">
              <a:off x="11693597" y="789000"/>
              <a:ext cx="430536" cy="220403"/>
              <a:chOff x="10800274" y="2808794"/>
              <a:chExt cx="655517" cy="335577"/>
            </a:xfrm>
          </p:grpSpPr>
          <p:sp>
            <p:nvSpPr>
              <p:cNvPr id="121" name="타원 120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2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3" name="그룹 122"/>
            <p:cNvGrpSpPr/>
            <p:nvPr/>
          </p:nvGrpSpPr>
          <p:grpSpPr>
            <a:xfrm rot="3653666" flipH="1" flipV="1">
              <a:off x="11620796" y="1143644"/>
              <a:ext cx="499927" cy="255926"/>
              <a:chOff x="10800274" y="2808794"/>
              <a:chExt cx="655517" cy="335577"/>
            </a:xfrm>
          </p:grpSpPr>
          <p:sp>
            <p:nvSpPr>
              <p:cNvPr id="124" name="타원 123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5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6" name="그룹 125"/>
            <p:cNvGrpSpPr/>
            <p:nvPr/>
          </p:nvGrpSpPr>
          <p:grpSpPr>
            <a:xfrm rot="3653666" flipH="1" flipV="1">
              <a:off x="11545326" y="1553847"/>
              <a:ext cx="609216" cy="311874"/>
              <a:chOff x="10800274" y="2808794"/>
              <a:chExt cx="655517" cy="335577"/>
            </a:xfrm>
          </p:grpSpPr>
          <p:sp>
            <p:nvSpPr>
              <p:cNvPr id="127" name="타원 126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8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9" name="그룹 128"/>
            <p:cNvGrpSpPr/>
            <p:nvPr/>
          </p:nvGrpSpPr>
          <p:grpSpPr>
            <a:xfrm rot="3653666" flipH="1" flipV="1">
              <a:off x="11465713" y="1985268"/>
              <a:ext cx="683207" cy="349752"/>
              <a:chOff x="10800274" y="2808794"/>
              <a:chExt cx="655517" cy="335577"/>
            </a:xfrm>
          </p:grpSpPr>
          <p:sp>
            <p:nvSpPr>
              <p:cNvPr id="130" name="타원 129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1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32" name="그룹 131"/>
            <p:cNvGrpSpPr/>
            <p:nvPr/>
          </p:nvGrpSpPr>
          <p:grpSpPr>
            <a:xfrm rot="3150082" flipH="1" flipV="1">
              <a:off x="11431401" y="2458283"/>
              <a:ext cx="662085" cy="338939"/>
              <a:chOff x="10800274" y="2808794"/>
              <a:chExt cx="655517" cy="335577"/>
            </a:xfrm>
          </p:grpSpPr>
          <p:sp>
            <p:nvSpPr>
              <p:cNvPr id="133" name="타원 132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4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35" name="그룹 134"/>
            <p:cNvGrpSpPr/>
            <p:nvPr/>
          </p:nvGrpSpPr>
          <p:grpSpPr>
            <a:xfrm rot="3086342" flipH="1" flipV="1">
              <a:off x="11396643" y="2891848"/>
              <a:ext cx="662085" cy="338939"/>
              <a:chOff x="10800274" y="2808794"/>
              <a:chExt cx="655517" cy="335577"/>
            </a:xfrm>
          </p:grpSpPr>
          <p:sp>
            <p:nvSpPr>
              <p:cNvPr id="136" name="타원 135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7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38" name="그룹 137"/>
            <p:cNvGrpSpPr/>
            <p:nvPr/>
          </p:nvGrpSpPr>
          <p:grpSpPr>
            <a:xfrm rot="3086342" flipH="1" flipV="1">
              <a:off x="11406398" y="3380652"/>
              <a:ext cx="602962" cy="308673"/>
              <a:chOff x="10800274" y="2808794"/>
              <a:chExt cx="655517" cy="335577"/>
            </a:xfrm>
          </p:grpSpPr>
          <p:sp>
            <p:nvSpPr>
              <p:cNvPr id="139" name="타원 138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0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41" name="그룹 140"/>
            <p:cNvGrpSpPr/>
            <p:nvPr/>
          </p:nvGrpSpPr>
          <p:grpSpPr>
            <a:xfrm rot="3086342" flipH="1" flipV="1">
              <a:off x="11424413" y="3858317"/>
              <a:ext cx="544096" cy="278538"/>
              <a:chOff x="10800274" y="2808794"/>
              <a:chExt cx="655517" cy="335577"/>
            </a:xfrm>
          </p:grpSpPr>
          <p:sp>
            <p:nvSpPr>
              <p:cNvPr id="142" name="타원 141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3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44" name="그룹 143"/>
            <p:cNvGrpSpPr/>
            <p:nvPr/>
          </p:nvGrpSpPr>
          <p:grpSpPr>
            <a:xfrm rot="2675369" flipH="1" flipV="1">
              <a:off x="11426508" y="4297463"/>
              <a:ext cx="523070" cy="267774"/>
              <a:chOff x="10800274" y="2808794"/>
              <a:chExt cx="655517" cy="335577"/>
            </a:xfrm>
          </p:grpSpPr>
          <p:sp>
            <p:nvSpPr>
              <p:cNvPr id="145" name="타원 144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6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47" name="그룹 146"/>
            <p:cNvGrpSpPr/>
            <p:nvPr/>
          </p:nvGrpSpPr>
          <p:grpSpPr>
            <a:xfrm rot="2635173" flipH="1" flipV="1">
              <a:off x="11472040" y="4712207"/>
              <a:ext cx="463147" cy="237098"/>
              <a:chOff x="10800274" y="2808794"/>
              <a:chExt cx="655517" cy="335577"/>
            </a:xfrm>
          </p:grpSpPr>
          <p:sp>
            <p:nvSpPr>
              <p:cNvPr id="148" name="타원 147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9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50" name="그룹 149"/>
            <p:cNvGrpSpPr/>
            <p:nvPr/>
          </p:nvGrpSpPr>
          <p:grpSpPr>
            <a:xfrm rot="2266289" flipH="1" flipV="1">
              <a:off x="11500327" y="5055958"/>
              <a:ext cx="463147" cy="237098"/>
              <a:chOff x="10800274" y="2808794"/>
              <a:chExt cx="655517" cy="335577"/>
            </a:xfrm>
          </p:grpSpPr>
          <p:sp>
            <p:nvSpPr>
              <p:cNvPr id="151" name="타원 150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2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53" name="그룹 152"/>
            <p:cNvGrpSpPr/>
            <p:nvPr/>
          </p:nvGrpSpPr>
          <p:grpSpPr>
            <a:xfrm rot="2266289" flipH="1" flipV="1">
              <a:off x="11582239" y="5454040"/>
              <a:ext cx="422424" cy="216251"/>
              <a:chOff x="10800274" y="2808794"/>
              <a:chExt cx="655517" cy="335577"/>
            </a:xfrm>
          </p:grpSpPr>
          <p:sp>
            <p:nvSpPr>
              <p:cNvPr id="154" name="타원 153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5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56" name="그룹 155"/>
            <p:cNvGrpSpPr/>
            <p:nvPr/>
          </p:nvGrpSpPr>
          <p:grpSpPr>
            <a:xfrm rot="2266289" flipH="1" flipV="1">
              <a:off x="11664500" y="5845204"/>
              <a:ext cx="374275" cy="191602"/>
              <a:chOff x="10800274" y="2808794"/>
              <a:chExt cx="655517" cy="335577"/>
            </a:xfrm>
          </p:grpSpPr>
          <p:sp>
            <p:nvSpPr>
              <p:cNvPr id="157" name="타원 156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8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59" name="그룹 158"/>
            <p:cNvGrpSpPr/>
            <p:nvPr/>
          </p:nvGrpSpPr>
          <p:grpSpPr>
            <a:xfrm rot="1737690" flipH="1" flipV="1">
              <a:off x="11766803" y="6178890"/>
              <a:ext cx="320033" cy="163834"/>
              <a:chOff x="10800274" y="2808794"/>
              <a:chExt cx="655517" cy="335577"/>
            </a:xfrm>
          </p:grpSpPr>
          <p:sp>
            <p:nvSpPr>
              <p:cNvPr id="160" name="타원 159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1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62" name="그룹 161"/>
            <p:cNvGrpSpPr/>
            <p:nvPr/>
          </p:nvGrpSpPr>
          <p:grpSpPr>
            <a:xfrm rot="1554113" flipH="1" flipV="1">
              <a:off x="11893457" y="6453837"/>
              <a:ext cx="290797" cy="148867"/>
              <a:chOff x="10800274" y="2808794"/>
              <a:chExt cx="655517" cy="335577"/>
            </a:xfrm>
          </p:grpSpPr>
          <p:sp>
            <p:nvSpPr>
              <p:cNvPr id="163" name="타원 162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4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08" name="TextBox 107"/>
          <p:cNvSpPr txBox="1"/>
          <p:nvPr/>
        </p:nvSpPr>
        <p:spPr>
          <a:xfrm>
            <a:off x="487878" y="302161"/>
            <a:ext cx="3974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B50B23"/>
                </a:solidFill>
              </a:rPr>
              <a:t>텍스트 </a:t>
            </a:r>
            <a:r>
              <a:rPr lang="ko-KR" altLang="en-US" b="1" dirty="0" err="1" smtClean="0">
                <a:solidFill>
                  <a:srgbClr val="B50B23"/>
                </a:solidFill>
              </a:rPr>
              <a:t>마이닝</a:t>
            </a:r>
            <a:endParaRPr lang="ko-KR" altLang="en-US" b="1" dirty="0">
              <a:solidFill>
                <a:srgbClr val="B50B23"/>
              </a:solidFill>
            </a:endParaRPr>
          </a:p>
        </p:txBody>
      </p:sp>
      <p:pic>
        <p:nvPicPr>
          <p:cNvPr id="109" name="그림 10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408" y="666760"/>
            <a:ext cx="9811266" cy="6017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330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0784863" y="0"/>
            <a:ext cx="1407137" cy="6858000"/>
            <a:chOff x="10784863" y="0"/>
            <a:chExt cx="1407137" cy="6858000"/>
          </a:xfrm>
        </p:grpSpPr>
        <p:sp>
          <p:nvSpPr>
            <p:cNvPr id="10" name="왼쪽 대괄호 9"/>
            <p:cNvSpPr/>
            <p:nvPr/>
          </p:nvSpPr>
          <p:spPr>
            <a:xfrm>
              <a:off x="11355185" y="0"/>
              <a:ext cx="836815" cy="6858000"/>
            </a:xfrm>
            <a:prstGeom prst="leftBracket">
              <a:avLst>
                <a:gd name="adj" fmla="val 409768"/>
              </a:avLst>
            </a:prstGeom>
            <a:ln w="22225">
              <a:solidFill>
                <a:schemeClr val="bg1">
                  <a:lumMod val="65000"/>
                </a:schemeClr>
              </a:solidFill>
            </a:ln>
            <a:effectLst>
              <a:outerShdw blurRad="190500" dist="139700" dir="18900000" algn="bl" rotWithShape="0">
                <a:prstClr val="black">
                  <a:alpha val="99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13" name="그룹 12"/>
            <p:cNvGrpSpPr/>
            <p:nvPr/>
          </p:nvGrpSpPr>
          <p:grpSpPr>
            <a:xfrm rot="494084">
              <a:off x="10784863" y="3103720"/>
              <a:ext cx="655517" cy="335577"/>
              <a:chOff x="10800274" y="2808794"/>
              <a:chExt cx="655517" cy="335577"/>
            </a:xfrm>
          </p:grpSpPr>
          <p:sp>
            <p:nvSpPr>
              <p:cNvPr id="9" name="타원 8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4" name="그룹 13"/>
            <p:cNvGrpSpPr/>
            <p:nvPr/>
          </p:nvGrpSpPr>
          <p:grpSpPr>
            <a:xfrm rot="456767">
              <a:off x="10841586" y="2629657"/>
              <a:ext cx="623976" cy="319430"/>
              <a:chOff x="10800274" y="2808794"/>
              <a:chExt cx="655517" cy="335577"/>
            </a:xfrm>
          </p:grpSpPr>
          <p:sp>
            <p:nvSpPr>
              <p:cNvPr id="15" name="타원 14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7" name="그룹 16"/>
            <p:cNvGrpSpPr/>
            <p:nvPr/>
          </p:nvGrpSpPr>
          <p:grpSpPr>
            <a:xfrm rot="741120">
              <a:off x="10864774" y="2148212"/>
              <a:ext cx="615027" cy="314849"/>
              <a:chOff x="10800274" y="2808794"/>
              <a:chExt cx="655517" cy="335577"/>
            </a:xfrm>
          </p:grpSpPr>
          <p:sp>
            <p:nvSpPr>
              <p:cNvPr id="18" name="타원 17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0" name="그룹 19"/>
            <p:cNvGrpSpPr/>
            <p:nvPr/>
          </p:nvGrpSpPr>
          <p:grpSpPr>
            <a:xfrm rot="741120">
              <a:off x="10916043" y="1698553"/>
              <a:ext cx="615027" cy="314849"/>
              <a:chOff x="10800274" y="2808794"/>
              <a:chExt cx="655517" cy="335577"/>
            </a:xfrm>
          </p:grpSpPr>
          <p:sp>
            <p:nvSpPr>
              <p:cNvPr id="21" name="타원 20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3" name="그룹 22"/>
            <p:cNvGrpSpPr/>
            <p:nvPr/>
          </p:nvGrpSpPr>
          <p:grpSpPr>
            <a:xfrm rot="1187071">
              <a:off x="11009856" y="1296467"/>
              <a:ext cx="572257" cy="292954"/>
              <a:chOff x="10800274" y="2808794"/>
              <a:chExt cx="655517" cy="335577"/>
            </a:xfrm>
          </p:grpSpPr>
          <p:sp>
            <p:nvSpPr>
              <p:cNvPr id="24" name="타원 23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5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6" name="그룹 25"/>
            <p:cNvGrpSpPr/>
            <p:nvPr/>
          </p:nvGrpSpPr>
          <p:grpSpPr>
            <a:xfrm rot="1105472">
              <a:off x="11108126" y="851449"/>
              <a:ext cx="591110" cy="302605"/>
              <a:chOff x="10800274" y="2808794"/>
              <a:chExt cx="655517" cy="335577"/>
            </a:xfrm>
          </p:grpSpPr>
          <p:sp>
            <p:nvSpPr>
              <p:cNvPr id="27" name="타원 26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9" name="그룹 28"/>
            <p:cNvGrpSpPr/>
            <p:nvPr/>
          </p:nvGrpSpPr>
          <p:grpSpPr>
            <a:xfrm rot="1362376">
              <a:off x="11204841" y="473597"/>
              <a:ext cx="564860" cy="289167"/>
              <a:chOff x="10800274" y="2808794"/>
              <a:chExt cx="655517" cy="335577"/>
            </a:xfrm>
          </p:grpSpPr>
          <p:sp>
            <p:nvSpPr>
              <p:cNvPr id="30" name="타원 29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1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2" name="그룹 31"/>
            <p:cNvGrpSpPr/>
            <p:nvPr/>
          </p:nvGrpSpPr>
          <p:grpSpPr>
            <a:xfrm rot="1706759">
              <a:off x="11362325" y="134000"/>
              <a:ext cx="541749" cy="277336"/>
              <a:chOff x="10800274" y="2808794"/>
              <a:chExt cx="655517" cy="335577"/>
            </a:xfrm>
          </p:grpSpPr>
          <p:sp>
            <p:nvSpPr>
              <p:cNvPr id="33" name="타원 32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4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5" name="그룹 34"/>
            <p:cNvGrpSpPr/>
            <p:nvPr/>
          </p:nvGrpSpPr>
          <p:grpSpPr>
            <a:xfrm rot="494084">
              <a:off x="10797403" y="3557084"/>
              <a:ext cx="655183" cy="335406"/>
              <a:chOff x="10800274" y="2808794"/>
              <a:chExt cx="655517" cy="335577"/>
            </a:xfrm>
          </p:grpSpPr>
          <p:sp>
            <p:nvSpPr>
              <p:cNvPr id="36" name="타원 35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494084">
              <a:off x="10868900" y="4013079"/>
              <a:ext cx="590761" cy="302427"/>
              <a:chOff x="10800274" y="2808794"/>
              <a:chExt cx="655517" cy="335577"/>
            </a:xfrm>
          </p:grpSpPr>
          <p:sp>
            <p:nvSpPr>
              <p:cNvPr id="39" name="타원 38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1" name="그룹 40"/>
            <p:cNvGrpSpPr/>
            <p:nvPr/>
          </p:nvGrpSpPr>
          <p:grpSpPr>
            <a:xfrm rot="494084">
              <a:off x="10925212" y="4469755"/>
              <a:ext cx="523500" cy="267994"/>
              <a:chOff x="10800274" y="2808794"/>
              <a:chExt cx="655517" cy="335577"/>
            </a:xfrm>
          </p:grpSpPr>
          <p:sp>
            <p:nvSpPr>
              <p:cNvPr id="42" name="타원 41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3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4" name="그룹 43"/>
            <p:cNvGrpSpPr/>
            <p:nvPr/>
          </p:nvGrpSpPr>
          <p:grpSpPr>
            <a:xfrm rot="494084">
              <a:off x="10954302" y="4888632"/>
              <a:ext cx="523500" cy="267994"/>
              <a:chOff x="10800274" y="2808794"/>
              <a:chExt cx="655517" cy="335577"/>
            </a:xfrm>
          </p:grpSpPr>
          <p:sp>
            <p:nvSpPr>
              <p:cNvPr id="45" name="타원 44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6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7" name="그룹 46"/>
            <p:cNvGrpSpPr/>
            <p:nvPr/>
          </p:nvGrpSpPr>
          <p:grpSpPr>
            <a:xfrm rot="264966">
              <a:off x="11016458" y="5254374"/>
              <a:ext cx="523500" cy="267994"/>
              <a:chOff x="10800274" y="2808794"/>
              <a:chExt cx="655517" cy="335577"/>
            </a:xfrm>
          </p:grpSpPr>
          <p:sp>
            <p:nvSpPr>
              <p:cNvPr id="48" name="타원 47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9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0" name="그룹 49"/>
            <p:cNvGrpSpPr/>
            <p:nvPr/>
          </p:nvGrpSpPr>
          <p:grpSpPr>
            <a:xfrm rot="270805">
              <a:off x="11138815" y="5649151"/>
              <a:ext cx="481701" cy="246596"/>
              <a:chOff x="10800274" y="2808794"/>
              <a:chExt cx="655517" cy="335577"/>
            </a:xfrm>
          </p:grpSpPr>
          <p:sp>
            <p:nvSpPr>
              <p:cNvPr id="51" name="타원 50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2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3" name="그룹 52"/>
            <p:cNvGrpSpPr/>
            <p:nvPr/>
          </p:nvGrpSpPr>
          <p:grpSpPr>
            <a:xfrm>
              <a:off x="11285504" y="6027275"/>
              <a:ext cx="418301" cy="214140"/>
              <a:chOff x="10800274" y="2808794"/>
              <a:chExt cx="655517" cy="335577"/>
            </a:xfrm>
          </p:grpSpPr>
          <p:sp>
            <p:nvSpPr>
              <p:cNvPr id="54" name="타원 53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5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6" name="그룹 55"/>
            <p:cNvGrpSpPr/>
            <p:nvPr/>
          </p:nvGrpSpPr>
          <p:grpSpPr>
            <a:xfrm rot="242306">
              <a:off x="11430348" y="6380195"/>
              <a:ext cx="352470" cy="180439"/>
              <a:chOff x="10800274" y="2808794"/>
              <a:chExt cx="655517" cy="335577"/>
            </a:xfrm>
          </p:grpSpPr>
          <p:sp>
            <p:nvSpPr>
              <p:cNvPr id="57" name="타원 56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8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9" name="그룹 58"/>
            <p:cNvGrpSpPr/>
            <p:nvPr/>
          </p:nvGrpSpPr>
          <p:grpSpPr>
            <a:xfrm>
              <a:off x="11619026" y="6646407"/>
              <a:ext cx="302677" cy="154949"/>
              <a:chOff x="10800274" y="2808794"/>
              <a:chExt cx="655517" cy="335577"/>
            </a:xfrm>
          </p:grpSpPr>
          <p:sp>
            <p:nvSpPr>
              <p:cNvPr id="60" name="타원 59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1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14" name="그룹 113"/>
            <p:cNvGrpSpPr/>
            <p:nvPr/>
          </p:nvGrpSpPr>
          <p:grpSpPr>
            <a:xfrm rot="3653666" flipH="1" flipV="1">
              <a:off x="11911991" y="139009"/>
              <a:ext cx="271890" cy="139188"/>
              <a:chOff x="10800274" y="2808794"/>
              <a:chExt cx="655517" cy="335577"/>
            </a:xfrm>
          </p:grpSpPr>
          <p:sp>
            <p:nvSpPr>
              <p:cNvPr id="115" name="타원 114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6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17" name="그룹 116"/>
            <p:cNvGrpSpPr/>
            <p:nvPr/>
          </p:nvGrpSpPr>
          <p:grpSpPr>
            <a:xfrm rot="3653666" flipH="1" flipV="1">
              <a:off x="11763802" y="438774"/>
              <a:ext cx="439468" cy="224975"/>
              <a:chOff x="10800274" y="2808794"/>
              <a:chExt cx="655517" cy="335577"/>
            </a:xfrm>
          </p:grpSpPr>
          <p:sp>
            <p:nvSpPr>
              <p:cNvPr id="118" name="타원 117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9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0" name="그룹 119"/>
            <p:cNvGrpSpPr/>
            <p:nvPr/>
          </p:nvGrpSpPr>
          <p:grpSpPr>
            <a:xfrm rot="3653666" flipH="1" flipV="1">
              <a:off x="11693597" y="789000"/>
              <a:ext cx="430536" cy="220403"/>
              <a:chOff x="10800274" y="2808794"/>
              <a:chExt cx="655517" cy="335577"/>
            </a:xfrm>
          </p:grpSpPr>
          <p:sp>
            <p:nvSpPr>
              <p:cNvPr id="121" name="타원 120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2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3" name="그룹 122"/>
            <p:cNvGrpSpPr/>
            <p:nvPr/>
          </p:nvGrpSpPr>
          <p:grpSpPr>
            <a:xfrm rot="3653666" flipH="1" flipV="1">
              <a:off x="11620796" y="1143644"/>
              <a:ext cx="499927" cy="255926"/>
              <a:chOff x="10800274" y="2808794"/>
              <a:chExt cx="655517" cy="335577"/>
            </a:xfrm>
          </p:grpSpPr>
          <p:sp>
            <p:nvSpPr>
              <p:cNvPr id="124" name="타원 123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5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6" name="그룹 125"/>
            <p:cNvGrpSpPr/>
            <p:nvPr/>
          </p:nvGrpSpPr>
          <p:grpSpPr>
            <a:xfrm rot="3653666" flipH="1" flipV="1">
              <a:off x="11545326" y="1553847"/>
              <a:ext cx="609216" cy="311874"/>
              <a:chOff x="10800274" y="2808794"/>
              <a:chExt cx="655517" cy="335577"/>
            </a:xfrm>
          </p:grpSpPr>
          <p:sp>
            <p:nvSpPr>
              <p:cNvPr id="127" name="타원 126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8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9" name="그룹 128"/>
            <p:cNvGrpSpPr/>
            <p:nvPr/>
          </p:nvGrpSpPr>
          <p:grpSpPr>
            <a:xfrm rot="3653666" flipH="1" flipV="1">
              <a:off x="11465713" y="1985268"/>
              <a:ext cx="683207" cy="349752"/>
              <a:chOff x="10800274" y="2808794"/>
              <a:chExt cx="655517" cy="335577"/>
            </a:xfrm>
          </p:grpSpPr>
          <p:sp>
            <p:nvSpPr>
              <p:cNvPr id="130" name="타원 129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1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32" name="그룹 131"/>
            <p:cNvGrpSpPr/>
            <p:nvPr/>
          </p:nvGrpSpPr>
          <p:grpSpPr>
            <a:xfrm rot="3150082" flipH="1" flipV="1">
              <a:off x="11431401" y="2458283"/>
              <a:ext cx="662085" cy="338939"/>
              <a:chOff x="10800274" y="2808794"/>
              <a:chExt cx="655517" cy="335577"/>
            </a:xfrm>
          </p:grpSpPr>
          <p:sp>
            <p:nvSpPr>
              <p:cNvPr id="133" name="타원 132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4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35" name="그룹 134"/>
            <p:cNvGrpSpPr/>
            <p:nvPr/>
          </p:nvGrpSpPr>
          <p:grpSpPr>
            <a:xfrm rot="3086342" flipH="1" flipV="1">
              <a:off x="11396643" y="2891848"/>
              <a:ext cx="662085" cy="338939"/>
              <a:chOff x="10800274" y="2808794"/>
              <a:chExt cx="655517" cy="335577"/>
            </a:xfrm>
          </p:grpSpPr>
          <p:sp>
            <p:nvSpPr>
              <p:cNvPr id="136" name="타원 135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7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38" name="그룹 137"/>
            <p:cNvGrpSpPr/>
            <p:nvPr/>
          </p:nvGrpSpPr>
          <p:grpSpPr>
            <a:xfrm rot="3086342" flipH="1" flipV="1">
              <a:off x="11406398" y="3380652"/>
              <a:ext cx="602962" cy="308673"/>
              <a:chOff x="10800274" y="2808794"/>
              <a:chExt cx="655517" cy="335577"/>
            </a:xfrm>
          </p:grpSpPr>
          <p:sp>
            <p:nvSpPr>
              <p:cNvPr id="139" name="타원 138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0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41" name="그룹 140"/>
            <p:cNvGrpSpPr/>
            <p:nvPr/>
          </p:nvGrpSpPr>
          <p:grpSpPr>
            <a:xfrm rot="3086342" flipH="1" flipV="1">
              <a:off x="11424413" y="3858317"/>
              <a:ext cx="544096" cy="278538"/>
              <a:chOff x="10800274" y="2808794"/>
              <a:chExt cx="655517" cy="335577"/>
            </a:xfrm>
          </p:grpSpPr>
          <p:sp>
            <p:nvSpPr>
              <p:cNvPr id="142" name="타원 141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3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44" name="그룹 143"/>
            <p:cNvGrpSpPr/>
            <p:nvPr/>
          </p:nvGrpSpPr>
          <p:grpSpPr>
            <a:xfrm rot="2675369" flipH="1" flipV="1">
              <a:off x="11426508" y="4297463"/>
              <a:ext cx="523070" cy="267774"/>
              <a:chOff x="10800274" y="2808794"/>
              <a:chExt cx="655517" cy="335577"/>
            </a:xfrm>
          </p:grpSpPr>
          <p:sp>
            <p:nvSpPr>
              <p:cNvPr id="145" name="타원 144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6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47" name="그룹 146"/>
            <p:cNvGrpSpPr/>
            <p:nvPr/>
          </p:nvGrpSpPr>
          <p:grpSpPr>
            <a:xfrm rot="2635173" flipH="1" flipV="1">
              <a:off x="11472040" y="4712207"/>
              <a:ext cx="463147" cy="237098"/>
              <a:chOff x="10800274" y="2808794"/>
              <a:chExt cx="655517" cy="335577"/>
            </a:xfrm>
          </p:grpSpPr>
          <p:sp>
            <p:nvSpPr>
              <p:cNvPr id="148" name="타원 147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9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50" name="그룹 149"/>
            <p:cNvGrpSpPr/>
            <p:nvPr/>
          </p:nvGrpSpPr>
          <p:grpSpPr>
            <a:xfrm rot="2266289" flipH="1" flipV="1">
              <a:off x="11500327" y="5055958"/>
              <a:ext cx="463147" cy="237098"/>
              <a:chOff x="10800274" y="2808794"/>
              <a:chExt cx="655517" cy="335577"/>
            </a:xfrm>
          </p:grpSpPr>
          <p:sp>
            <p:nvSpPr>
              <p:cNvPr id="151" name="타원 150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2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53" name="그룹 152"/>
            <p:cNvGrpSpPr/>
            <p:nvPr/>
          </p:nvGrpSpPr>
          <p:grpSpPr>
            <a:xfrm rot="2266289" flipH="1" flipV="1">
              <a:off x="11582239" y="5454040"/>
              <a:ext cx="422424" cy="216251"/>
              <a:chOff x="10800274" y="2808794"/>
              <a:chExt cx="655517" cy="335577"/>
            </a:xfrm>
          </p:grpSpPr>
          <p:sp>
            <p:nvSpPr>
              <p:cNvPr id="154" name="타원 153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5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56" name="그룹 155"/>
            <p:cNvGrpSpPr/>
            <p:nvPr/>
          </p:nvGrpSpPr>
          <p:grpSpPr>
            <a:xfrm rot="2266289" flipH="1" flipV="1">
              <a:off x="11664500" y="5845204"/>
              <a:ext cx="374275" cy="191602"/>
              <a:chOff x="10800274" y="2808794"/>
              <a:chExt cx="655517" cy="335577"/>
            </a:xfrm>
          </p:grpSpPr>
          <p:sp>
            <p:nvSpPr>
              <p:cNvPr id="157" name="타원 156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8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59" name="그룹 158"/>
            <p:cNvGrpSpPr/>
            <p:nvPr/>
          </p:nvGrpSpPr>
          <p:grpSpPr>
            <a:xfrm rot="1737690" flipH="1" flipV="1">
              <a:off x="11766803" y="6178890"/>
              <a:ext cx="320033" cy="163834"/>
              <a:chOff x="10800274" y="2808794"/>
              <a:chExt cx="655517" cy="335577"/>
            </a:xfrm>
          </p:grpSpPr>
          <p:sp>
            <p:nvSpPr>
              <p:cNvPr id="160" name="타원 159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1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62" name="그룹 161"/>
            <p:cNvGrpSpPr/>
            <p:nvPr/>
          </p:nvGrpSpPr>
          <p:grpSpPr>
            <a:xfrm rot="1554113" flipH="1" flipV="1">
              <a:off x="11893457" y="6453837"/>
              <a:ext cx="290797" cy="148867"/>
              <a:chOff x="10800274" y="2808794"/>
              <a:chExt cx="655517" cy="335577"/>
            </a:xfrm>
          </p:grpSpPr>
          <p:sp>
            <p:nvSpPr>
              <p:cNvPr id="163" name="타원 162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4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08" name="TextBox 107"/>
          <p:cNvSpPr txBox="1"/>
          <p:nvPr/>
        </p:nvSpPr>
        <p:spPr>
          <a:xfrm>
            <a:off x="487878" y="302161"/>
            <a:ext cx="3974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B50B23"/>
                </a:solidFill>
              </a:rPr>
              <a:t>텍스트 </a:t>
            </a:r>
            <a:r>
              <a:rPr lang="ko-KR" altLang="en-US" b="1" dirty="0" err="1" smtClean="0">
                <a:solidFill>
                  <a:srgbClr val="B50B23"/>
                </a:solidFill>
              </a:rPr>
              <a:t>마이닝</a:t>
            </a:r>
            <a:endParaRPr lang="ko-KR" altLang="en-US" b="1" dirty="0">
              <a:solidFill>
                <a:srgbClr val="B50B23"/>
              </a:solidFill>
            </a:endParaRPr>
          </a:p>
        </p:txBody>
      </p:sp>
      <p:pic>
        <p:nvPicPr>
          <p:cNvPr id="111" name="그림 1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881" y="669080"/>
            <a:ext cx="9606966" cy="6017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44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0784863" y="0"/>
            <a:ext cx="1407137" cy="6858000"/>
            <a:chOff x="10784863" y="0"/>
            <a:chExt cx="1407137" cy="6858000"/>
          </a:xfrm>
        </p:grpSpPr>
        <p:sp>
          <p:nvSpPr>
            <p:cNvPr id="10" name="왼쪽 대괄호 9"/>
            <p:cNvSpPr/>
            <p:nvPr/>
          </p:nvSpPr>
          <p:spPr>
            <a:xfrm>
              <a:off x="11355185" y="0"/>
              <a:ext cx="836815" cy="6858000"/>
            </a:xfrm>
            <a:prstGeom prst="leftBracket">
              <a:avLst>
                <a:gd name="adj" fmla="val 409768"/>
              </a:avLst>
            </a:prstGeom>
            <a:ln w="22225">
              <a:solidFill>
                <a:schemeClr val="bg1">
                  <a:lumMod val="65000"/>
                </a:schemeClr>
              </a:solidFill>
            </a:ln>
            <a:effectLst>
              <a:outerShdw blurRad="190500" dist="139700" dir="18900000" algn="bl" rotWithShape="0">
                <a:prstClr val="black">
                  <a:alpha val="99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13" name="그룹 12"/>
            <p:cNvGrpSpPr/>
            <p:nvPr/>
          </p:nvGrpSpPr>
          <p:grpSpPr>
            <a:xfrm rot="494084">
              <a:off x="10784863" y="3103720"/>
              <a:ext cx="655517" cy="335577"/>
              <a:chOff x="10800274" y="2808794"/>
              <a:chExt cx="655517" cy="335577"/>
            </a:xfrm>
          </p:grpSpPr>
          <p:sp>
            <p:nvSpPr>
              <p:cNvPr id="9" name="타원 8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4" name="그룹 13"/>
            <p:cNvGrpSpPr/>
            <p:nvPr/>
          </p:nvGrpSpPr>
          <p:grpSpPr>
            <a:xfrm rot="456767">
              <a:off x="10841586" y="2629657"/>
              <a:ext cx="623976" cy="319430"/>
              <a:chOff x="10800274" y="2808794"/>
              <a:chExt cx="655517" cy="335577"/>
            </a:xfrm>
          </p:grpSpPr>
          <p:sp>
            <p:nvSpPr>
              <p:cNvPr id="15" name="타원 14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7" name="그룹 16"/>
            <p:cNvGrpSpPr/>
            <p:nvPr/>
          </p:nvGrpSpPr>
          <p:grpSpPr>
            <a:xfrm rot="741120">
              <a:off x="10864774" y="2148212"/>
              <a:ext cx="615027" cy="314849"/>
              <a:chOff x="10800274" y="2808794"/>
              <a:chExt cx="655517" cy="335577"/>
            </a:xfrm>
          </p:grpSpPr>
          <p:sp>
            <p:nvSpPr>
              <p:cNvPr id="18" name="타원 17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0" name="그룹 19"/>
            <p:cNvGrpSpPr/>
            <p:nvPr/>
          </p:nvGrpSpPr>
          <p:grpSpPr>
            <a:xfrm rot="741120">
              <a:off x="10916043" y="1698553"/>
              <a:ext cx="615027" cy="314849"/>
              <a:chOff x="10800274" y="2808794"/>
              <a:chExt cx="655517" cy="335577"/>
            </a:xfrm>
          </p:grpSpPr>
          <p:sp>
            <p:nvSpPr>
              <p:cNvPr id="21" name="타원 20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3" name="그룹 22"/>
            <p:cNvGrpSpPr/>
            <p:nvPr/>
          </p:nvGrpSpPr>
          <p:grpSpPr>
            <a:xfrm rot="1187071">
              <a:off x="11009856" y="1296467"/>
              <a:ext cx="572257" cy="292954"/>
              <a:chOff x="10800274" y="2808794"/>
              <a:chExt cx="655517" cy="335577"/>
            </a:xfrm>
          </p:grpSpPr>
          <p:sp>
            <p:nvSpPr>
              <p:cNvPr id="24" name="타원 23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5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6" name="그룹 25"/>
            <p:cNvGrpSpPr/>
            <p:nvPr/>
          </p:nvGrpSpPr>
          <p:grpSpPr>
            <a:xfrm rot="1105472">
              <a:off x="11108126" y="851449"/>
              <a:ext cx="591110" cy="302605"/>
              <a:chOff x="10800274" y="2808794"/>
              <a:chExt cx="655517" cy="335577"/>
            </a:xfrm>
          </p:grpSpPr>
          <p:sp>
            <p:nvSpPr>
              <p:cNvPr id="27" name="타원 26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9" name="그룹 28"/>
            <p:cNvGrpSpPr/>
            <p:nvPr/>
          </p:nvGrpSpPr>
          <p:grpSpPr>
            <a:xfrm rot="1362376">
              <a:off x="11204841" y="473597"/>
              <a:ext cx="564860" cy="289167"/>
              <a:chOff x="10800274" y="2808794"/>
              <a:chExt cx="655517" cy="335577"/>
            </a:xfrm>
          </p:grpSpPr>
          <p:sp>
            <p:nvSpPr>
              <p:cNvPr id="30" name="타원 29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1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2" name="그룹 31"/>
            <p:cNvGrpSpPr/>
            <p:nvPr/>
          </p:nvGrpSpPr>
          <p:grpSpPr>
            <a:xfrm rot="1706759">
              <a:off x="11362325" y="134000"/>
              <a:ext cx="541749" cy="277336"/>
              <a:chOff x="10800274" y="2808794"/>
              <a:chExt cx="655517" cy="335577"/>
            </a:xfrm>
          </p:grpSpPr>
          <p:sp>
            <p:nvSpPr>
              <p:cNvPr id="33" name="타원 32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4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5" name="그룹 34"/>
            <p:cNvGrpSpPr/>
            <p:nvPr/>
          </p:nvGrpSpPr>
          <p:grpSpPr>
            <a:xfrm rot="494084">
              <a:off x="10797403" y="3557084"/>
              <a:ext cx="655183" cy="335406"/>
              <a:chOff x="10800274" y="2808794"/>
              <a:chExt cx="655517" cy="335577"/>
            </a:xfrm>
          </p:grpSpPr>
          <p:sp>
            <p:nvSpPr>
              <p:cNvPr id="36" name="타원 35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494084">
              <a:off x="10868900" y="4013079"/>
              <a:ext cx="590761" cy="302427"/>
              <a:chOff x="10800274" y="2808794"/>
              <a:chExt cx="655517" cy="335577"/>
            </a:xfrm>
          </p:grpSpPr>
          <p:sp>
            <p:nvSpPr>
              <p:cNvPr id="39" name="타원 38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1" name="그룹 40"/>
            <p:cNvGrpSpPr/>
            <p:nvPr/>
          </p:nvGrpSpPr>
          <p:grpSpPr>
            <a:xfrm rot="494084">
              <a:off x="10925212" y="4469755"/>
              <a:ext cx="523500" cy="267994"/>
              <a:chOff x="10800274" y="2808794"/>
              <a:chExt cx="655517" cy="335577"/>
            </a:xfrm>
          </p:grpSpPr>
          <p:sp>
            <p:nvSpPr>
              <p:cNvPr id="42" name="타원 41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3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4" name="그룹 43"/>
            <p:cNvGrpSpPr/>
            <p:nvPr/>
          </p:nvGrpSpPr>
          <p:grpSpPr>
            <a:xfrm rot="494084">
              <a:off x="10954302" y="4888632"/>
              <a:ext cx="523500" cy="267994"/>
              <a:chOff x="10800274" y="2808794"/>
              <a:chExt cx="655517" cy="335577"/>
            </a:xfrm>
          </p:grpSpPr>
          <p:sp>
            <p:nvSpPr>
              <p:cNvPr id="45" name="타원 44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6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7" name="그룹 46"/>
            <p:cNvGrpSpPr/>
            <p:nvPr/>
          </p:nvGrpSpPr>
          <p:grpSpPr>
            <a:xfrm rot="264966">
              <a:off x="11016458" y="5254374"/>
              <a:ext cx="523500" cy="267994"/>
              <a:chOff x="10800274" y="2808794"/>
              <a:chExt cx="655517" cy="335577"/>
            </a:xfrm>
          </p:grpSpPr>
          <p:sp>
            <p:nvSpPr>
              <p:cNvPr id="48" name="타원 47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9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0" name="그룹 49"/>
            <p:cNvGrpSpPr/>
            <p:nvPr/>
          </p:nvGrpSpPr>
          <p:grpSpPr>
            <a:xfrm rot="270805">
              <a:off x="11138815" y="5649151"/>
              <a:ext cx="481701" cy="246596"/>
              <a:chOff x="10800274" y="2808794"/>
              <a:chExt cx="655517" cy="335577"/>
            </a:xfrm>
          </p:grpSpPr>
          <p:sp>
            <p:nvSpPr>
              <p:cNvPr id="51" name="타원 50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2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3" name="그룹 52"/>
            <p:cNvGrpSpPr/>
            <p:nvPr/>
          </p:nvGrpSpPr>
          <p:grpSpPr>
            <a:xfrm>
              <a:off x="11285504" y="6027275"/>
              <a:ext cx="418301" cy="214140"/>
              <a:chOff x="10800274" y="2808794"/>
              <a:chExt cx="655517" cy="335577"/>
            </a:xfrm>
          </p:grpSpPr>
          <p:sp>
            <p:nvSpPr>
              <p:cNvPr id="54" name="타원 53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5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6" name="그룹 55"/>
            <p:cNvGrpSpPr/>
            <p:nvPr/>
          </p:nvGrpSpPr>
          <p:grpSpPr>
            <a:xfrm rot="242306">
              <a:off x="11430348" y="6380195"/>
              <a:ext cx="352470" cy="180439"/>
              <a:chOff x="10800274" y="2808794"/>
              <a:chExt cx="655517" cy="335577"/>
            </a:xfrm>
          </p:grpSpPr>
          <p:sp>
            <p:nvSpPr>
              <p:cNvPr id="57" name="타원 56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8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9" name="그룹 58"/>
            <p:cNvGrpSpPr/>
            <p:nvPr/>
          </p:nvGrpSpPr>
          <p:grpSpPr>
            <a:xfrm>
              <a:off x="11619026" y="6646407"/>
              <a:ext cx="302677" cy="154949"/>
              <a:chOff x="10800274" y="2808794"/>
              <a:chExt cx="655517" cy="335577"/>
            </a:xfrm>
          </p:grpSpPr>
          <p:sp>
            <p:nvSpPr>
              <p:cNvPr id="60" name="타원 59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1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14" name="그룹 113"/>
            <p:cNvGrpSpPr/>
            <p:nvPr/>
          </p:nvGrpSpPr>
          <p:grpSpPr>
            <a:xfrm rot="3653666" flipH="1" flipV="1">
              <a:off x="11911991" y="139009"/>
              <a:ext cx="271890" cy="139188"/>
              <a:chOff x="10800274" y="2808794"/>
              <a:chExt cx="655517" cy="335577"/>
            </a:xfrm>
          </p:grpSpPr>
          <p:sp>
            <p:nvSpPr>
              <p:cNvPr id="115" name="타원 114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6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17" name="그룹 116"/>
            <p:cNvGrpSpPr/>
            <p:nvPr/>
          </p:nvGrpSpPr>
          <p:grpSpPr>
            <a:xfrm rot="3653666" flipH="1" flipV="1">
              <a:off x="11763802" y="438774"/>
              <a:ext cx="439468" cy="224975"/>
              <a:chOff x="10800274" y="2808794"/>
              <a:chExt cx="655517" cy="335577"/>
            </a:xfrm>
          </p:grpSpPr>
          <p:sp>
            <p:nvSpPr>
              <p:cNvPr id="118" name="타원 117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9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0" name="그룹 119"/>
            <p:cNvGrpSpPr/>
            <p:nvPr/>
          </p:nvGrpSpPr>
          <p:grpSpPr>
            <a:xfrm rot="3653666" flipH="1" flipV="1">
              <a:off x="11693597" y="789000"/>
              <a:ext cx="430536" cy="220403"/>
              <a:chOff x="10800274" y="2808794"/>
              <a:chExt cx="655517" cy="335577"/>
            </a:xfrm>
          </p:grpSpPr>
          <p:sp>
            <p:nvSpPr>
              <p:cNvPr id="121" name="타원 120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2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3" name="그룹 122"/>
            <p:cNvGrpSpPr/>
            <p:nvPr/>
          </p:nvGrpSpPr>
          <p:grpSpPr>
            <a:xfrm rot="3653666" flipH="1" flipV="1">
              <a:off x="11620796" y="1143644"/>
              <a:ext cx="499927" cy="255926"/>
              <a:chOff x="10800274" y="2808794"/>
              <a:chExt cx="655517" cy="335577"/>
            </a:xfrm>
          </p:grpSpPr>
          <p:sp>
            <p:nvSpPr>
              <p:cNvPr id="124" name="타원 123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5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6" name="그룹 125"/>
            <p:cNvGrpSpPr/>
            <p:nvPr/>
          </p:nvGrpSpPr>
          <p:grpSpPr>
            <a:xfrm rot="3653666" flipH="1" flipV="1">
              <a:off x="11545326" y="1553847"/>
              <a:ext cx="609216" cy="311874"/>
              <a:chOff x="10800274" y="2808794"/>
              <a:chExt cx="655517" cy="335577"/>
            </a:xfrm>
          </p:grpSpPr>
          <p:sp>
            <p:nvSpPr>
              <p:cNvPr id="127" name="타원 126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8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9" name="그룹 128"/>
            <p:cNvGrpSpPr/>
            <p:nvPr/>
          </p:nvGrpSpPr>
          <p:grpSpPr>
            <a:xfrm rot="3653666" flipH="1" flipV="1">
              <a:off x="11465713" y="1985268"/>
              <a:ext cx="683207" cy="349752"/>
              <a:chOff x="10800274" y="2808794"/>
              <a:chExt cx="655517" cy="335577"/>
            </a:xfrm>
          </p:grpSpPr>
          <p:sp>
            <p:nvSpPr>
              <p:cNvPr id="130" name="타원 129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1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32" name="그룹 131"/>
            <p:cNvGrpSpPr/>
            <p:nvPr/>
          </p:nvGrpSpPr>
          <p:grpSpPr>
            <a:xfrm rot="3150082" flipH="1" flipV="1">
              <a:off x="11431401" y="2458283"/>
              <a:ext cx="662085" cy="338939"/>
              <a:chOff x="10800274" y="2808794"/>
              <a:chExt cx="655517" cy="335577"/>
            </a:xfrm>
          </p:grpSpPr>
          <p:sp>
            <p:nvSpPr>
              <p:cNvPr id="133" name="타원 132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4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35" name="그룹 134"/>
            <p:cNvGrpSpPr/>
            <p:nvPr/>
          </p:nvGrpSpPr>
          <p:grpSpPr>
            <a:xfrm rot="3086342" flipH="1" flipV="1">
              <a:off x="11396643" y="2891848"/>
              <a:ext cx="662085" cy="338939"/>
              <a:chOff x="10800274" y="2808794"/>
              <a:chExt cx="655517" cy="335577"/>
            </a:xfrm>
          </p:grpSpPr>
          <p:sp>
            <p:nvSpPr>
              <p:cNvPr id="136" name="타원 135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7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38" name="그룹 137"/>
            <p:cNvGrpSpPr/>
            <p:nvPr/>
          </p:nvGrpSpPr>
          <p:grpSpPr>
            <a:xfrm rot="3086342" flipH="1" flipV="1">
              <a:off x="11406398" y="3380652"/>
              <a:ext cx="602962" cy="308673"/>
              <a:chOff x="10800274" y="2808794"/>
              <a:chExt cx="655517" cy="335577"/>
            </a:xfrm>
          </p:grpSpPr>
          <p:sp>
            <p:nvSpPr>
              <p:cNvPr id="139" name="타원 138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0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41" name="그룹 140"/>
            <p:cNvGrpSpPr/>
            <p:nvPr/>
          </p:nvGrpSpPr>
          <p:grpSpPr>
            <a:xfrm rot="3086342" flipH="1" flipV="1">
              <a:off x="11424413" y="3858317"/>
              <a:ext cx="544096" cy="278538"/>
              <a:chOff x="10800274" y="2808794"/>
              <a:chExt cx="655517" cy="335577"/>
            </a:xfrm>
          </p:grpSpPr>
          <p:sp>
            <p:nvSpPr>
              <p:cNvPr id="142" name="타원 141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3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44" name="그룹 143"/>
            <p:cNvGrpSpPr/>
            <p:nvPr/>
          </p:nvGrpSpPr>
          <p:grpSpPr>
            <a:xfrm rot="2675369" flipH="1" flipV="1">
              <a:off x="11426508" y="4297463"/>
              <a:ext cx="523070" cy="267774"/>
              <a:chOff x="10800274" y="2808794"/>
              <a:chExt cx="655517" cy="335577"/>
            </a:xfrm>
          </p:grpSpPr>
          <p:sp>
            <p:nvSpPr>
              <p:cNvPr id="145" name="타원 144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6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47" name="그룹 146"/>
            <p:cNvGrpSpPr/>
            <p:nvPr/>
          </p:nvGrpSpPr>
          <p:grpSpPr>
            <a:xfrm rot="2635173" flipH="1" flipV="1">
              <a:off x="11472040" y="4712207"/>
              <a:ext cx="463147" cy="237098"/>
              <a:chOff x="10800274" y="2808794"/>
              <a:chExt cx="655517" cy="335577"/>
            </a:xfrm>
          </p:grpSpPr>
          <p:sp>
            <p:nvSpPr>
              <p:cNvPr id="148" name="타원 147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9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50" name="그룹 149"/>
            <p:cNvGrpSpPr/>
            <p:nvPr/>
          </p:nvGrpSpPr>
          <p:grpSpPr>
            <a:xfrm rot="2266289" flipH="1" flipV="1">
              <a:off x="11500327" y="5055958"/>
              <a:ext cx="463147" cy="237098"/>
              <a:chOff x="10800274" y="2808794"/>
              <a:chExt cx="655517" cy="335577"/>
            </a:xfrm>
          </p:grpSpPr>
          <p:sp>
            <p:nvSpPr>
              <p:cNvPr id="151" name="타원 150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2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53" name="그룹 152"/>
            <p:cNvGrpSpPr/>
            <p:nvPr/>
          </p:nvGrpSpPr>
          <p:grpSpPr>
            <a:xfrm rot="2266289" flipH="1" flipV="1">
              <a:off x="11582239" y="5454040"/>
              <a:ext cx="422424" cy="216251"/>
              <a:chOff x="10800274" y="2808794"/>
              <a:chExt cx="655517" cy="335577"/>
            </a:xfrm>
          </p:grpSpPr>
          <p:sp>
            <p:nvSpPr>
              <p:cNvPr id="154" name="타원 153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5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56" name="그룹 155"/>
            <p:cNvGrpSpPr/>
            <p:nvPr/>
          </p:nvGrpSpPr>
          <p:grpSpPr>
            <a:xfrm rot="2266289" flipH="1" flipV="1">
              <a:off x="11664500" y="5845204"/>
              <a:ext cx="374275" cy="191602"/>
              <a:chOff x="10800274" y="2808794"/>
              <a:chExt cx="655517" cy="335577"/>
            </a:xfrm>
          </p:grpSpPr>
          <p:sp>
            <p:nvSpPr>
              <p:cNvPr id="157" name="타원 156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8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59" name="그룹 158"/>
            <p:cNvGrpSpPr/>
            <p:nvPr/>
          </p:nvGrpSpPr>
          <p:grpSpPr>
            <a:xfrm rot="1737690" flipH="1" flipV="1">
              <a:off x="11766803" y="6178890"/>
              <a:ext cx="320033" cy="163834"/>
              <a:chOff x="10800274" y="2808794"/>
              <a:chExt cx="655517" cy="335577"/>
            </a:xfrm>
          </p:grpSpPr>
          <p:sp>
            <p:nvSpPr>
              <p:cNvPr id="160" name="타원 159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1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62" name="그룹 161"/>
            <p:cNvGrpSpPr/>
            <p:nvPr/>
          </p:nvGrpSpPr>
          <p:grpSpPr>
            <a:xfrm rot="1554113" flipH="1" flipV="1">
              <a:off x="11893457" y="6453837"/>
              <a:ext cx="290797" cy="148867"/>
              <a:chOff x="10800274" y="2808794"/>
              <a:chExt cx="655517" cy="335577"/>
            </a:xfrm>
          </p:grpSpPr>
          <p:sp>
            <p:nvSpPr>
              <p:cNvPr id="163" name="타원 162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4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08" name="TextBox 107"/>
          <p:cNvSpPr txBox="1"/>
          <p:nvPr/>
        </p:nvSpPr>
        <p:spPr>
          <a:xfrm>
            <a:off x="487878" y="302161"/>
            <a:ext cx="3974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B50B23"/>
                </a:solidFill>
              </a:rPr>
              <a:t>텍스트 </a:t>
            </a:r>
            <a:r>
              <a:rPr lang="ko-KR" altLang="en-US" b="1" dirty="0" err="1" smtClean="0">
                <a:solidFill>
                  <a:srgbClr val="B50B23"/>
                </a:solidFill>
              </a:rPr>
              <a:t>마이닝</a:t>
            </a:r>
            <a:endParaRPr lang="ko-KR" altLang="en-US" b="1" dirty="0">
              <a:solidFill>
                <a:srgbClr val="B50B23"/>
              </a:solidFill>
            </a:endParaRPr>
          </a:p>
        </p:txBody>
      </p:sp>
      <p:pic>
        <p:nvPicPr>
          <p:cNvPr id="109" name="그림 10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087" y="669080"/>
            <a:ext cx="9666362" cy="6017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153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0784863" y="0"/>
            <a:ext cx="1407137" cy="6858000"/>
            <a:chOff x="10784863" y="0"/>
            <a:chExt cx="1407137" cy="6858000"/>
          </a:xfrm>
        </p:grpSpPr>
        <p:sp>
          <p:nvSpPr>
            <p:cNvPr id="10" name="왼쪽 대괄호 9"/>
            <p:cNvSpPr/>
            <p:nvPr/>
          </p:nvSpPr>
          <p:spPr>
            <a:xfrm>
              <a:off x="11355185" y="0"/>
              <a:ext cx="836815" cy="6858000"/>
            </a:xfrm>
            <a:prstGeom prst="leftBracket">
              <a:avLst>
                <a:gd name="adj" fmla="val 409768"/>
              </a:avLst>
            </a:prstGeom>
            <a:ln w="22225">
              <a:solidFill>
                <a:schemeClr val="bg1">
                  <a:lumMod val="65000"/>
                </a:schemeClr>
              </a:solidFill>
            </a:ln>
            <a:effectLst>
              <a:outerShdw blurRad="190500" dist="139700" dir="18900000" algn="bl" rotWithShape="0">
                <a:prstClr val="black">
                  <a:alpha val="99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13" name="그룹 12"/>
            <p:cNvGrpSpPr/>
            <p:nvPr/>
          </p:nvGrpSpPr>
          <p:grpSpPr>
            <a:xfrm rot="494084">
              <a:off x="10784863" y="3103720"/>
              <a:ext cx="655517" cy="335577"/>
              <a:chOff x="10800274" y="2808794"/>
              <a:chExt cx="655517" cy="335577"/>
            </a:xfrm>
          </p:grpSpPr>
          <p:sp>
            <p:nvSpPr>
              <p:cNvPr id="9" name="타원 8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4" name="그룹 13"/>
            <p:cNvGrpSpPr/>
            <p:nvPr/>
          </p:nvGrpSpPr>
          <p:grpSpPr>
            <a:xfrm rot="456767">
              <a:off x="10841586" y="2629657"/>
              <a:ext cx="623976" cy="319430"/>
              <a:chOff x="10800274" y="2808794"/>
              <a:chExt cx="655517" cy="335577"/>
            </a:xfrm>
          </p:grpSpPr>
          <p:sp>
            <p:nvSpPr>
              <p:cNvPr id="15" name="타원 14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7" name="그룹 16"/>
            <p:cNvGrpSpPr/>
            <p:nvPr/>
          </p:nvGrpSpPr>
          <p:grpSpPr>
            <a:xfrm rot="741120">
              <a:off x="10864774" y="2148212"/>
              <a:ext cx="615027" cy="314849"/>
              <a:chOff x="10800274" y="2808794"/>
              <a:chExt cx="655517" cy="335577"/>
            </a:xfrm>
          </p:grpSpPr>
          <p:sp>
            <p:nvSpPr>
              <p:cNvPr id="18" name="타원 17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0" name="그룹 19"/>
            <p:cNvGrpSpPr/>
            <p:nvPr/>
          </p:nvGrpSpPr>
          <p:grpSpPr>
            <a:xfrm rot="741120">
              <a:off x="10916043" y="1698553"/>
              <a:ext cx="615027" cy="314849"/>
              <a:chOff x="10800274" y="2808794"/>
              <a:chExt cx="655517" cy="335577"/>
            </a:xfrm>
          </p:grpSpPr>
          <p:sp>
            <p:nvSpPr>
              <p:cNvPr id="21" name="타원 20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3" name="그룹 22"/>
            <p:cNvGrpSpPr/>
            <p:nvPr/>
          </p:nvGrpSpPr>
          <p:grpSpPr>
            <a:xfrm rot="1187071">
              <a:off x="11009856" y="1296467"/>
              <a:ext cx="572257" cy="292954"/>
              <a:chOff x="10800274" y="2808794"/>
              <a:chExt cx="655517" cy="335577"/>
            </a:xfrm>
          </p:grpSpPr>
          <p:sp>
            <p:nvSpPr>
              <p:cNvPr id="24" name="타원 23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5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6" name="그룹 25"/>
            <p:cNvGrpSpPr/>
            <p:nvPr/>
          </p:nvGrpSpPr>
          <p:grpSpPr>
            <a:xfrm rot="1105472">
              <a:off x="11108126" y="851449"/>
              <a:ext cx="591110" cy="302605"/>
              <a:chOff x="10800274" y="2808794"/>
              <a:chExt cx="655517" cy="335577"/>
            </a:xfrm>
          </p:grpSpPr>
          <p:sp>
            <p:nvSpPr>
              <p:cNvPr id="27" name="타원 26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9" name="그룹 28"/>
            <p:cNvGrpSpPr/>
            <p:nvPr/>
          </p:nvGrpSpPr>
          <p:grpSpPr>
            <a:xfrm rot="1362376">
              <a:off x="11204841" y="473597"/>
              <a:ext cx="564860" cy="289167"/>
              <a:chOff x="10800274" y="2808794"/>
              <a:chExt cx="655517" cy="335577"/>
            </a:xfrm>
          </p:grpSpPr>
          <p:sp>
            <p:nvSpPr>
              <p:cNvPr id="30" name="타원 29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1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2" name="그룹 31"/>
            <p:cNvGrpSpPr/>
            <p:nvPr/>
          </p:nvGrpSpPr>
          <p:grpSpPr>
            <a:xfrm rot="1706759">
              <a:off x="11362325" y="134000"/>
              <a:ext cx="541749" cy="277336"/>
              <a:chOff x="10800274" y="2808794"/>
              <a:chExt cx="655517" cy="335577"/>
            </a:xfrm>
          </p:grpSpPr>
          <p:sp>
            <p:nvSpPr>
              <p:cNvPr id="33" name="타원 32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4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5" name="그룹 34"/>
            <p:cNvGrpSpPr/>
            <p:nvPr/>
          </p:nvGrpSpPr>
          <p:grpSpPr>
            <a:xfrm rot="494084">
              <a:off x="10797403" y="3557084"/>
              <a:ext cx="655183" cy="335406"/>
              <a:chOff x="10800274" y="2808794"/>
              <a:chExt cx="655517" cy="335577"/>
            </a:xfrm>
          </p:grpSpPr>
          <p:sp>
            <p:nvSpPr>
              <p:cNvPr id="36" name="타원 35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494084">
              <a:off x="10868900" y="4013079"/>
              <a:ext cx="590761" cy="302427"/>
              <a:chOff x="10800274" y="2808794"/>
              <a:chExt cx="655517" cy="335577"/>
            </a:xfrm>
          </p:grpSpPr>
          <p:sp>
            <p:nvSpPr>
              <p:cNvPr id="39" name="타원 38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1" name="그룹 40"/>
            <p:cNvGrpSpPr/>
            <p:nvPr/>
          </p:nvGrpSpPr>
          <p:grpSpPr>
            <a:xfrm rot="494084">
              <a:off x="10925212" y="4469755"/>
              <a:ext cx="523500" cy="267994"/>
              <a:chOff x="10800274" y="2808794"/>
              <a:chExt cx="655517" cy="335577"/>
            </a:xfrm>
          </p:grpSpPr>
          <p:sp>
            <p:nvSpPr>
              <p:cNvPr id="42" name="타원 41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3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4" name="그룹 43"/>
            <p:cNvGrpSpPr/>
            <p:nvPr/>
          </p:nvGrpSpPr>
          <p:grpSpPr>
            <a:xfrm rot="494084">
              <a:off x="10954302" y="4888632"/>
              <a:ext cx="523500" cy="267994"/>
              <a:chOff x="10800274" y="2808794"/>
              <a:chExt cx="655517" cy="335577"/>
            </a:xfrm>
          </p:grpSpPr>
          <p:sp>
            <p:nvSpPr>
              <p:cNvPr id="45" name="타원 44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6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7" name="그룹 46"/>
            <p:cNvGrpSpPr/>
            <p:nvPr/>
          </p:nvGrpSpPr>
          <p:grpSpPr>
            <a:xfrm rot="264966">
              <a:off x="11016458" y="5254374"/>
              <a:ext cx="523500" cy="267994"/>
              <a:chOff x="10800274" y="2808794"/>
              <a:chExt cx="655517" cy="335577"/>
            </a:xfrm>
          </p:grpSpPr>
          <p:sp>
            <p:nvSpPr>
              <p:cNvPr id="48" name="타원 47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9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0" name="그룹 49"/>
            <p:cNvGrpSpPr/>
            <p:nvPr/>
          </p:nvGrpSpPr>
          <p:grpSpPr>
            <a:xfrm rot="270805">
              <a:off x="11138815" y="5649151"/>
              <a:ext cx="481701" cy="246596"/>
              <a:chOff x="10800274" y="2808794"/>
              <a:chExt cx="655517" cy="335577"/>
            </a:xfrm>
          </p:grpSpPr>
          <p:sp>
            <p:nvSpPr>
              <p:cNvPr id="51" name="타원 50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2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3" name="그룹 52"/>
            <p:cNvGrpSpPr/>
            <p:nvPr/>
          </p:nvGrpSpPr>
          <p:grpSpPr>
            <a:xfrm>
              <a:off x="11285504" y="6027275"/>
              <a:ext cx="418301" cy="214140"/>
              <a:chOff x="10800274" y="2808794"/>
              <a:chExt cx="655517" cy="335577"/>
            </a:xfrm>
          </p:grpSpPr>
          <p:sp>
            <p:nvSpPr>
              <p:cNvPr id="54" name="타원 53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5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6" name="그룹 55"/>
            <p:cNvGrpSpPr/>
            <p:nvPr/>
          </p:nvGrpSpPr>
          <p:grpSpPr>
            <a:xfrm rot="242306">
              <a:off x="11430348" y="6380195"/>
              <a:ext cx="352470" cy="180439"/>
              <a:chOff x="10800274" y="2808794"/>
              <a:chExt cx="655517" cy="335577"/>
            </a:xfrm>
          </p:grpSpPr>
          <p:sp>
            <p:nvSpPr>
              <p:cNvPr id="57" name="타원 56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8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9" name="그룹 58"/>
            <p:cNvGrpSpPr/>
            <p:nvPr/>
          </p:nvGrpSpPr>
          <p:grpSpPr>
            <a:xfrm>
              <a:off x="11619026" y="6646407"/>
              <a:ext cx="302677" cy="154949"/>
              <a:chOff x="10800274" y="2808794"/>
              <a:chExt cx="655517" cy="335577"/>
            </a:xfrm>
          </p:grpSpPr>
          <p:sp>
            <p:nvSpPr>
              <p:cNvPr id="60" name="타원 59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1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14" name="그룹 113"/>
            <p:cNvGrpSpPr/>
            <p:nvPr/>
          </p:nvGrpSpPr>
          <p:grpSpPr>
            <a:xfrm rot="3653666" flipH="1" flipV="1">
              <a:off x="11911991" y="139009"/>
              <a:ext cx="271890" cy="139188"/>
              <a:chOff x="10800274" y="2808794"/>
              <a:chExt cx="655517" cy="335577"/>
            </a:xfrm>
          </p:grpSpPr>
          <p:sp>
            <p:nvSpPr>
              <p:cNvPr id="115" name="타원 114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6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17" name="그룹 116"/>
            <p:cNvGrpSpPr/>
            <p:nvPr/>
          </p:nvGrpSpPr>
          <p:grpSpPr>
            <a:xfrm rot="3653666" flipH="1" flipV="1">
              <a:off x="11763802" y="438774"/>
              <a:ext cx="439468" cy="224975"/>
              <a:chOff x="10800274" y="2808794"/>
              <a:chExt cx="655517" cy="335577"/>
            </a:xfrm>
          </p:grpSpPr>
          <p:sp>
            <p:nvSpPr>
              <p:cNvPr id="118" name="타원 117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9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0" name="그룹 119"/>
            <p:cNvGrpSpPr/>
            <p:nvPr/>
          </p:nvGrpSpPr>
          <p:grpSpPr>
            <a:xfrm rot="3653666" flipH="1" flipV="1">
              <a:off x="11693597" y="789000"/>
              <a:ext cx="430536" cy="220403"/>
              <a:chOff x="10800274" y="2808794"/>
              <a:chExt cx="655517" cy="335577"/>
            </a:xfrm>
          </p:grpSpPr>
          <p:sp>
            <p:nvSpPr>
              <p:cNvPr id="121" name="타원 120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2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3" name="그룹 122"/>
            <p:cNvGrpSpPr/>
            <p:nvPr/>
          </p:nvGrpSpPr>
          <p:grpSpPr>
            <a:xfrm rot="3653666" flipH="1" flipV="1">
              <a:off x="11620796" y="1143644"/>
              <a:ext cx="499927" cy="255926"/>
              <a:chOff x="10800274" y="2808794"/>
              <a:chExt cx="655517" cy="335577"/>
            </a:xfrm>
          </p:grpSpPr>
          <p:sp>
            <p:nvSpPr>
              <p:cNvPr id="124" name="타원 123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5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6" name="그룹 125"/>
            <p:cNvGrpSpPr/>
            <p:nvPr/>
          </p:nvGrpSpPr>
          <p:grpSpPr>
            <a:xfrm rot="3653666" flipH="1" flipV="1">
              <a:off x="11545326" y="1553847"/>
              <a:ext cx="609216" cy="311874"/>
              <a:chOff x="10800274" y="2808794"/>
              <a:chExt cx="655517" cy="335577"/>
            </a:xfrm>
          </p:grpSpPr>
          <p:sp>
            <p:nvSpPr>
              <p:cNvPr id="127" name="타원 126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8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9" name="그룹 128"/>
            <p:cNvGrpSpPr/>
            <p:nvPr/>
          </p:nvGrpSpPr>
          <p:grpSpPr>
            <a:xfrm rot="3653666" flipH="1" flipV="1">
              <a:off x="11465713" y="1985268"/>
              <a:ext cx="683207" cy="349752"/>
              <a:chOff x="10800274" y="2808794"/>
              <a:chExt cx="655517" cy="335577"/>
            </a:xfrm>
          </p:grpSpPr>
          <p:sp>
            <p:nvSpPr>
              <p:cNvPr id="130" name="타원 129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1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32" name="그룹 131"/>
            <p:cNvGrpSpPr/>
            <p:nvPr/>
          </p:nvGrpSpPr>
          <p:grpSpPr>
            <a:xfrm rot="3150082" flipH="1" flipV="1">
              <a:off x="11431401" y="2458283"/>
              <a:ext cx="662085" cy="338939"/>
              <a:chOff x="10800274" y="2808794"/>
              <a:chExt cx="655517" cy="335577"/>
            </a:xfrm>
          </p:grpSpPr>
          <p:sp>
            <p:nvSpPr>
              <p:cNvPr id="133" name="타원 132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4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35" name="그룹 134"/>
            <p:cNvGrpSpPr/>
            <p:nvPr/>
          </p:nvGrpSpPr>
          <p:grpSpPr>
            <a:xfrm rot="3086342" flipH="1" flipV="1">
              <a:off x="11396643" y="2891848"/>
              <a:ext cx="662085" cy="338939"/>
              <a:chOff x="10800274" y="2808794"/>
              <a:chExt cx="655517" cy="335577"/>
            </a:xfrm>
          </p:grpSpPr>
          <p:sp>
            <p:nvSpPr>
              <p:cNvPr id="136" name="타원 135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7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38" name="그룹 137"/>
            <p:cNvGrpSpPr/>
            <p:nvPr/>
          </p:nvGrpSpPr>
          <p:grpSpPr>
            <a:xfrm rot="3086342" flipH="1" flipV="1">
              <a:off x="11406398" y="3380652"/>
              <a:ext cx="602962" cy="308673"/>
              <a:chOff x="10800274" y="2808794"/>
              <a:chExt cx="655517" cy="335577"/>
            </a:xfrm>
          </p:grpSpPr>
          <p:sp>
            <p:nvSpPr>
              <p:cNvPr id="139" name="타원 138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0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41" name="그룹 140"/>
            <p:cNvGrpSpPr/>
            <p:nvPr/>
          </p:nvGrpSpPr>
          <p:grpSpPr>
            <a:xfrm rot="3086342" flipH="1" flipV="1">
              <a:off x="11424413" y="3858317"/>
              <a:ext cx="544096" cy="278538"/>
              <a:chOff x="10800274" y="2808794"/>
              <a:chExt cx="655517" cy="335577"/>
            </a:xfrm>
          </p:grpSpPr>
          <p:sp>
            <p:nvSpPr>
              <p:cNvPr id="142" name="타원 141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3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44" name="그룹 143"/>
            <p:cNvGrpSpPr/>
            <p:nvPr/>
          </p:nvGrpSpPr>
          <p:grpSpPr>
            <a:xfrm rot="2675369" flipH="1" flipV="1">
              <a:off x="11426508" y="4297463"/>
              <a:ext cx="523070" cy="267774"/>
              <a:chOff x="10800274" y="2808794"/>
              <a:chExt cx="655517" cy="335577"/>
            </a:xfrm>
          </p:grpSpPr>
          <p:sp>
            <p:nvSpPr>
              <p:cNvPr id="145" name="타원 144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6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47" name="그룹 146"/>
            <p:cNvGrpSpPr/>
            <p:nvPr/>
          </p:nvGrpSpPr>
          <p:grpSpPr>
            <a:xfrm rot="2635173" flipH="1" flipV="1">
              <a:off x="11472040" y="4712207"/>
              <a:ext cx="463147" cy="237098"/>
              <a:chOff x="10800274" y="2808794"/>
              <a:chExt cx="655517" cy="335577"/>
            </a:xfrm>
          </p:grpSpPr>
          <p:sp>
            <p:nvSpPr>
              <p:cNvPr id="148" name="타원 147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9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50" name="그룹 149"/>
            <p:cNvGrpSpPr/>
            <p:nvPr/>
          </p:nvGrpSpPr>
          <p:grpSpPr>
            <a:xfrm rot="2266289" flipH="1" flipV="1">
              <a:off x="11500327" y="5055958"/>
              <a:ext cx="463147" cy="237098"/>
              <a:chOff x="10800274" y="2808794"/>
              <a:chExt cx="655517" cy="335577"/>
            </a:xfrm>
          </p:grpSpPr>
          <p:sp>
            <p:nvSpPr>
              <p:cNvPr id="151" name="타원 150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2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53" name="그룹 152"/>
            <p:cNvGrpSpPr/>
            <p:nvPr/>
          </p:nvGrpSpPr>
          <p:grpSpPr>
            <a:xfrm rot="2266289" flipH="1" flipV="1">
              <a:off x="11582239" y="5454040"/>
              <a:ext cx="422424" cy="216251"/>
              <a:chOff x="10800274" y="2808794"/>
              <a:chExt cx="655517" cy="335577"/>
            </a:xfrm>
          </p:grpSpPr>
          <p:sp>
            <p:nvSpPr>
              <p:cNvPr id="154" name="타원 153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5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56" name="그룹 155"/>
            <p:cNvGrpSpPr/>
            <p:nvPr/>
          </p:nvGrpSpPr>
          <p:grpSpPr>
            <a:xfrm rot="2266289" flipH="1" flipV="1">
              <a:off x="11664500" y="5845204"/>
              <a:ext cx="374275" cy="191602"/>
              <a:chOff x="10800274" y="2808794"/>
              <a:chExt cx="655517" cy="335577"/>
            </a:xfrm>
          </p:grpSpPr>
          <p:sp>
            <p:nvSpPr>
              <p:cNvPr id="157" name="타원 156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8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59" name="그룹 158"/>
            <p:cNvGrpSpPr/>
            <p:nvPr/>
          </p:nvGrpSpPr>
          <p:grpSpPr>
            <a:xfrm rot="1737690" flipH="1" flipV="1">
              <a:off x="11766803" y="6178890"/>
              <a:ext cx="320033" cy="163834"/>
              <a:chOff x="10800274" y="2808794"/>
              <a:chExt cx="655517" cy="335577"/>
            </a:xfrm>
          </p:grpSpPr>
          <p:sp>
            <p:nvSpPr>
              <p:cNvPr id="160" name="타원 159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1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62" name="그룹 161"/>
            <p:cNvGrpSpPr/>
            <p:nvPr/>
          </p:nvGrpSpPr>
          <p:grpSpPr>
            <a:xfrm rot="1554113" flipH="1" flipV="1">
              <a:off x="11893457" y="6453837"/>
              <a:ext cx="290797" cy="148867"/>
              <a:chOff x="10800274" y="2808794"/>
              <a:chExt cx="655517" cy="335577"/>
            </a:xfrm>
          </p:grpSpPr>
          <p:sp>
            <p:nvSpPr>
              <p:cNvPr id="163" name="타원 162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4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08" name="TextBox 107"/>
          <p:cNvSpPr txBox="1"/>
          <p:nvPr/>
        </p:nvSpPr>
        <p:spPr>
          <a:xfrm>
            <a:off x="487878" y="302161"/>
            <a:ext cx="3974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B50B23"/>
                </a:solidFill>
              </a:rPr>
              <a:t>토픽 모델링</a:t>
            </a:r>
            <a:endParaRPr lang="ko-KR" altLang="en-US" b="1" dirty="0">
              <a:solidFill>
                <a:srgbClr val="B50B23"/>
              </a:solidFill>
            </a:endParaRPr>
          </a:p>
        </p:txBody>
      </p:sp>
      <p:pic>
        <p:nvPicPr>
          <p:cNvPr id="110" name="그림 10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116" y="666760"/>
            <a:ext cx="9643090" cy="6017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403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0784863" y="0"/>
            <a:ext cx="1407137" cy="6858000"/>
            <a:chOff x="10784863" y="0"/>
            <a:chExt cx="1407137" cy="6858000"/>
          </a:xfrm>
        </p:grpSpPr>
        <p:sp>
          <p:nvSpPr>
            <p:cNvPr id="10" name="왼쪽 대괄호 9"/>
            <p:cNvSpPr/>
            <p:nvPr/>
          </p:nvSpPr>
          <p:spPr>
            <a:xfrm>
              <a:off x="11355185" y="0"/>
              <a:ext cx="836815" cy="6858000"/>
            </a:xfrm>
            <a:prstGeom prst="leftBracket">
              <a:avLst>
                <a:gd name="adj" fmla="val 409768"/>
              </a:avLst>
            </a:prstGeom>
            <a:ln w="22225">
              <a:solidFill>
                <a:schemeClr val="bg1">
                  <a:lumMod val="65000"/>
                </a:schemeClr>
              </a:solidFill>
            </a:ln>
            <a:effectLst>
              <a:outerShdw blurRad="190500" dist="139700" dir="18900000" algn="bl" rotWithShape="0">
                <a:prstClr val="black">
                  <a:alpha val="99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13" name="그룹 12"/>
            <p:cNvGrpSpPr/>
            <p:nvPr/>
          </p:nvGrpSpPr>
          <p:grpSpPr>
            <a:xfrm rot="494084">
              <a:off x="10784863" y="3103720"/>
              <a:ext cx="655517" cy="335577"/>
              <a:chOff x="10800274" y="2808794"/>
              <a:chExt cx="655517" cy="335577"/>
            </a:xfrm>
          </p:grpSpPr>
          <p:sp>
            <p:nvSpPr>
              <p:cNvPr id="9" name="타원 8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4" name="그룹 13"/>
            <p:cNvGrpSpPr/>
            <p:nvPr/>
          </p:nvGrpSpPr>
          <p:grpSpPr>
            <a:xfrm rot="456767">
              <a:off x="10841586" y="2629657"/>
              <a:ext cx="623976" cy="319430"/>
              <a:chOff x="10800274" y="2808794"/>
              <a:chExt cx="655517" cy="335577"/>
            </a:xfrm>
          </p:grpSpPr>
          <p:sp>
            <p:nvSpPr>
              <p:cNvPr id="15" name="타원 14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7" name="그룹 16"/>
            <p:cNvGrpSpPr/>
            <p:nvPr/>
          </p:nvGrpSpPr>
          <p:grpSpPr>
            <a:xfrm rot="741120">
              <a:off x="10864774" y="2148212"/>
              <a:ext cx="615027" cy="314849"/>
              <a:chOff x="10800274" y="2808794"/>
              <a:chExt cx="655517" cy="335577"/>
            </a:xfrm>
          </p:grpSpPr>
          <p:sp>
            <p:nvSpPr>
              <p:cNvPr id="18" name="타원 17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0" name="그룹 19"/>
            <p:cNvGrpSpPr/>
            <p:nvPr/>
          </p:nvGrpSpPr>
          <p:grpSpPr>
            <a:xfrm rot="741120">
              <a:off x="10916043" y="1698553"/>
              <a:ext cx="615027" cy="314849"/>
              <a:chOff x="10800274" y="2808794"/>
              <a:chExt cx="655517" cy="335577"/>
            </a:xfrm>
          </p:grpSpPr>
          <p:sp>
            <p:nvSpPr>
              <p:cNvPr id="21" name="타원 20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3" name="그룹 22"/>
            <p:cNvGrpSpPr/>
            <p:nvPr/>
          </p:nvGrpSpPr>
          <p:grpSpPr>
            <a:xfrm rot="1187071">
              <a:off x="11009856" y="1296467"/>
              <a:ext cx="572257" cy="292954"/>
              <a:chOff x="10800274" y="2808794"/>
              <a:chExt cx="655517" cy="335577"/>
            </a:xfrm>
          </p:grpSpPr>
          <p:sp>
            <p:nvSpPr>
              <p:cNvPr id="24" name="타원 23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5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6" name="그룹 25"/>
            <p:cNvGrpSpPr/>
            <p:nvPr/>
          </p:nvGrpSpPr>
          <p:grpSpPr>
            <a:xfrm rot="1105472">
              <a:off x="11108126" y="851449"/>
              <a:ext cx="591110" cy="302605"/>
              <a:chOff x="10800274" y="2808794"/>
              <a:chExt cx="655517" cy="335577"/>
            </a:xfrm>
          </p:grpSpPr>
          <p:sp>
            <p:nvSpPr>
              <p:cNvPr id="27" name="타원 26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9" name="그룹 28"/>
            <p:cNvGrpSpPr/>
            <p:nvPr/>
          </p:nvGrpSpPr>
          <p:grpSpPr>
            <a:xfrm rot="1362376">
              <a:off x="11204841" y="473597"/>
              <a:ext cx="564860" cy="289167"/>
              <a:chOff x="10800274" y="2808794"/>
              <a:chExt cx="655517" cy="335577"/>
            </a:xfrm>
          </p:grpSpPr>
          <p:sp>
            <p:nvSpPr>
              <p:cNvPr id="30" name="타원 29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1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2" name="그룹 31"/>
            <p:cNvGrpSpPr/>
            <p:nvPr/>
          </p:nvGrpSpPr>
          <p:grpSpPr>
            <a:xfrm rot="1706759">
              <a:off x="11362325" y="134000"/>
              <a:ext cx="541749" cy="277336"/>
              <a:chOff x="10800274" y="2808794"/>
              <a:chExt cx="655517" cy="335577"/>
            </a:xfrm>
          </p:grpSpPr>
          <p:sp>
            <p:nvSpPr>
              <p:cNvPr id="33" name="타원 32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4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5" name="그룹 34"/>
            <p:cNvGrpSpPr/>
            <p:nvPr/>
          </p:nvGrpSpPr>
          <p:grpSpPr>
            <a:xfrm rot="494084">
              <a:off x="10797403" y="3557084"/>
              <a:ext cx="655183" cy="335406"/>
              <a:chOff x="10800274" y="2808794"/>
              <a:chExt cx="655517" cy="335577"/>
            </a:xfrm>
          </p:grpSpPr>
          <p:sp>
            <p:nvSpPr>
              <p:cNvPr id="36" name="타원 35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494084">
              <a:off x="10868900" y="4013079"/>
              <a:ext cx="590761" cy="302427"/>
              <a:chOff x="10800274" y="2808794"/>
              <a:chExt cx="655517" cy="335577"/>
            </a:xfrm>
          </p:grpSpPr>
          <p:sp>
            <p:nvSpPr>
              <p:cNvPr id="39" name="타원 38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1" name="그룹 40"/>
            <p:cNvGrpSpPr/>
            <p:nvPr/>
          </p:nvGrpSpPr>
          <p:grpSpPr>
            <a:xfrm rot="494084">
              <a:off x="10925212" y="4469755"/>
              <a:ext cx="523500" cy="267994"/>
              <a:chOff x="10800274" y="2808794"/>
              <a:chExt cx="655517" cy="335577"/>
            </a:xfrm>
          </p:grpSpPr>
          <p:sp>
            <p:nvSpPr>
              <p:cNvPr id="42" name="타원 41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3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4" name="그룹 43"/>
            <p:cNvGrpSpPr/>
            <p:nvPr/>
          </p:nvGrpSpPr>
          <p:grpSpPr>
            <a:xfrm rot="494084">
              <a:off x="10954302" y="4888632"/>
              <a:ext cx="523500" cy="267994"/>
              <a:chOff x="10800274" y="2808794"/>
              <a:chExt cx="655517" cy="335577"/>
            </a:xfrm>
          </p:grpSpPr>
          <p:sp>
            <p:nvSpPr>
              <p:cNvPr id="45" name="타원 44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6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7" name="그룹 46"/>
            <p:cNvGrpSpPr/>
            <p:nvPr/>
          </p:nvGrpSpPr>
          <p:grpSpPr>
            <a:xfrm rot="264966">
              <a:off x="11016458" y="5254374"/>
              <a:ext cx="523500" cy="267994"/>
              <a:chOff x="10800274" y="2808794"/>
              <a:chExt cx="655517" cy="335577"/>
            </a:xfrm>
          </p:grpSpPr>
          <p:sp>
            <p:nvSpPr>
              <p:cNvPr id="48" name="타원 47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9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0" name="그룹 49"/>
            <p:cNvGrpSpPr/>
            <p:nvPr/>
          </p:nvGrpSpPr>
          <p:grpSpPr>
            <a:xfrm rot="270805">
              <a:off x="11138815" y="5649151"/>
              <a:ext cx="481701" cy="246596"/>
              <a:chOff x="10800274" y="2808794"/>
              <a:chExt cx="655517" cy="335577"/>
            </a:xfrm>
          </p:grpSpPr>
          <p:sp>
            <p:nvSpPr>
              <p:cNvPr id="51" name="타원 50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2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3" name="그룹 52"/>
            <p:cNvGrpSpPr/>
            <p:nvPr/>
          </p:nvGrpSpPr>
          <p:grpSpPr>
            <a:xfrm>
              <a:off x="11285504" y="6027275"/>
              <a:ext cx="418301" cy="214140"/>
              <a:chOff x="10800274" y="2808794"/>
              <a:chExt cx="655517" cy="335577"/>
            </a:xfrm>
          </p:grpSpPr>
          <p:sp>
            <p:nvSpPr>
              <p:cNvPr id="54" name="타원 53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5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6" name="그룹 55"/>
            <p:cNvGrpSpPr/>
            <p:nvPr/>
          </p:nvGrpSpPr>
          <p:grpSpPr>
            <a:xfrm rot="242306">
              <a:off x="11430348" y="6380195"/>
              <a:ext cx="352470" cy="180439"/>
              <a:chOff x="10800274" y="2808794"/>
              <a:chExt cx="655517" cy="335577"/>
            </a:xfrm>
          </p:grpSpPr>
          <p:sp>
            <p:nvSpPr>
              <p:cNvPr id="57" name="타원 56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8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9" name="그룹 58"/>
            <p:cNvGrpSpPr/>
            <p:nvPr/>
          </p:nvGrpSpPr>
          <p:grpSpPr>
            <a:xfrm>
              <a:off x="11619026" y="6646407"/>
              <a:ext cx="302677" cy="154949"/>
              <a:chOff x="10800274" y="2808794"/>
              <a:chExt cx="655517" cy="335577"/>
            </a:xfrm>
          </p:grpSpPr>
          <p:sp>
            <p:nvSpPr>
              <p:cNvPr id="60" name="타원 59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1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14" name="그룹 113"/>
            <p:cNvGrpSpPr/>
            <p:nvPr/>
          </p:nvGrpSpPr>
          <p:grpSpPr>
            <a:xfrm rot="3653666" flipH="1" flipV="1">
              <a:off x="11911991" y="139009"/>
              <a:ext cx="271890" cy="139188"/>
              <a:chOff x="10800274" y="2808794"/>
              <a:chExt cx="655517" cy="335577"/>
            </a:xfrm>
          </p:grpSpPr>
          <p:sp>
            <p:nvSpPr>
              <p:cNvPr id="115" name="타원 114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6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17" name="그룹 116"/>
            <p:cNvGrpSpPr/>
            <p:nvPr/>
          </p:nvGrpSpPr>
          <p:grpSpPr>
            <a:xfrm rot="3653666" flipH="1" flipV="1">
              <a:off x="11763802" y="438774"/>
              <a:ext cx="439468" cy="224975"/>
              <a:chOff x="10800274" y="2808794"/>
              <a:chExt cx="655517" cy="335577"/>
            </a:xfrm>
          </p:grpSpPr>
          <p:sp>
            <p:nvSpPr>
              <p:cNvPr id="118" name="타원 117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9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0" name="그룹 119"/>
            <p:cNvGrpSpPr/>
            <p:nvPr/>
          </p:nvGrpSpPr>
          <p:grpSpPr>
            <a:xfrm rot="3653666" flipH="1" flipV="1">
              <a:off x="11693597" y="789000"/>
              <a:ext cx="430536" cy="220403"/>
              <a:chOff x="10800274" y="2808794"/>
              <a:chExt cx="655517" cy="335577"/>
            </a:xfrm>
          </p:grpSpPr>
          <p:sp>
            <p:nvSpPr>
              <p:cNvPr id="121" name="타원 120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2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3" name="그룹 122"/>
            <p:cNvGrpSpPr/>
            <p:nvPr/>
          </p:nvGrpSpPr>
          <p:grpSpPr>
            <a:xfrm rot="3653666" flipH="1" flipV="1">
              <a:off x="11620796" y="1143644"/>
              <a:ext cx="499927" cy="255926"/>
              <a:chOff x="10800274" y="2808794"/>
              <a:chExt cx="655517" cy="335577"/>
            </a:xfrm>
          </p:grpSpPr>
          <p:sp>
            <p:nvSpPr>
              <p:cNvPr id="124" name="타원 123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5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6" name="그룹 125"/>
            <p:cNvGrpSpPr/>
            <p:nvPr/>
          </p:nvGrpSpPr>
          <p:grpSpPr>
            <a:xfrm rot="3653666" flipH="1" flipV="1">
              <a:off x="11545326" y="1553847"/>
              <a:ext cx="609216" cy="311874"/>
              <a:chOff x="10800274" y="2808794"/>
              <a:chExt cx="655517" cy="335577"/>
            </a:xfrm>
          </p:grpSpPr>
          <p:sp>
            <p:nvSpPr>
              <p:cNvPr id="127" name="타원 126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8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9" name="그룹 128"/>
            <p:cNvGrpSpPr/>
            <p:nvPr/>
          </p:nvGrpSpPr>
          <p:grpSpPr>
            <a:xfrm rot="3653666" flipH="1" flipV="1">
              <a:off x="11465713" y="1985268"/>
              <a:ext cx="683207" cy="349752"/>
              <a:chOff x="10800274" y="2808794"/>
              <a:chExt cx="655517" cy="335577"/>
            </a:xfrm>
          </p:grpSpPr>
          <p:sp>
            <p:nvSpPr>
              <p:cNvPr id="130" name="타원 129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1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32" name="그룹 131"/>
            <p:cNvGrpSpPr/>
            <p:nvPr/>
          </p:nvGrpSpPr>
          <p:grpSpPr>
            <a:xfrm rot="3150082" flipH="1" flipV="1">
              <a:off x="11431401" y="2458283"/>
              <a:ext cx="662085" cy="338939"/>
              <a:chOff x="10800274" y="2808794"/>
              <a:chExt cx="655517" cy="335577"/>
            </a:xfrm>
          </p:grpSpPr>
          <p:sp>
            <p:nvSpPr>
              <p:cNvPr id="133" name="타원 132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4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35" name="그룹 134"/>
            <p:cNvGrpSpPr/>
            <p:nvPr/>
          </p:nvGrpSpPr>
          <p:grpSpPr>
            <a:xfrm rot="3086342" flipH="1" flipV="1">
              <a:off x="11396643" y="2891848"/>
              <a:ext cx="662085" cy="338939"/>
              <a:chOff x="10800274" y="2808794"/>
              <a:chExt cx="655517" cy="335577"/>
            </a:xfrm>
          </p:grpSpPr>
          <p:sp>
            <p:nvSpPr>
              <p:cNvPr id="136" name="타원 135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7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38" name="그룹 137"/>
            <p:cNvGrpSpPr/>
            <p:nvPr/>
          </p:nvGrpSpPr>
          <p:grpSpPr>
            <a:xfrm rot="3086342" flipH="1" flipV="1">
              <a:off x="11406398" y="3380652"/>
              <a:ext cx="602962" cy="308673"/>
              <a:chOff x="10800274" y="2808794"/>
              <a:chExt cx="655517" cy="335577"/>
            </a:xfrm>
          </p:grpSpPr>
          <p:sp>
            <p:nvSpPr>
              <p:cNvPr id="139" name="타원 138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0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41" name="그룹 140"/>
            <p:cNvGrpSpPr/>
            <p:nvPr/>
          </p:nvGrpSpPr>
          <p:grpSpPr>
            <a:xfrm rot="3086342" flipH="1" flipV="1">
              <a:off x="11424413" y="3858317"/>
              <a:ext cx="544096" cy="278538"/>
              <a:chOff x="10800274" y="2808794"/>
              <a:chExt cx="655517" cy="335577"/>
            </a:xfrm>
          </p:grpSpPr>
          <p:sp>
            <p:nvSpPr>
              <p:cNvPr id="142" name="타원 141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3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44" name="그룹 143"/>
            <p:cNvGrpSpPr/>
            <p:nvPr/>
          </p:nvGrpSpPr>
          <p:grpSpPr>
            <a:xfrm rot="2675369" flipH="1" flipV="1">
              <a:off x="11426508" y="4297463"/>
              <a:ext cx="523070" cy="267774"/>
              <a:chOff x="10800274" y="2808794"/>
              <a:chExt cx="655517" cy="335577"/>
            </a:xfrm>
          </p:grpSpPr>
          <p:sp>
            <p:nvSpPr>
              <p:cNvPr id="145" name="타원 144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6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47" name="그룹 146"/>
            <p:cNvGrpSpPr/>
            <p:nvPr/>
          </p:nvGrpSpPr>
          <p:grpSpPr>
            <a:xfrm rot="2635173" flipH="1" flipV="1">
              <a:off x="11472040" y="4712207"/>
              <a:ext cx="463147" cy="237098"/>
              <a:chOff x="10800274" y="2808794"/>
              <a:chExt cx="655517" cy="335577"/>
            </a:xfrm>
          </p:grpSpPr>
          <p:sp>
            <p:nvSpPr>
              <p:cNvPr id="148" name="타원 147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9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50" name="그룹 149"/>
            <p:cNvGrpSpPr/>
            <p:nvPr/>
          </p:nvGrpSpPr>
          <p:grpSpPr>
            <a:xfrm rot="2266289" flipH="1" flipV="1">
              <a:off x="11500327" y="5055958"/>
              <a:ext cx="463147" cy="237098"/>
              <a:chOff x="10800274" y="2808794"/>
              <a:chExt cx="655517" cy="335577"/>
            </a:xfrm>
          </p:grpSpPr>
          <p:sp>
            <p:nvSpPr>
              <p:cNvPr id="151" name="타원 150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2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53" name="그룹 152"/>
            <p:cNvGrpSpPr/>
            <p:nvPr/>
          </p:nvGrpSpPr>
          <p:grpSpPr>
            <a:xfrm rot="2266289" flipH="1" flipV="1">
              <a:off x="11582239" y="5454040"/>
              <a:ext cx="422424" cy="216251"/>
              <a:chOff x="10800274" y="2808794"/>
              <a:chExt cx="655517" cy="335577"/>
            </a:xfrm>
          </p:grpSpPr>
          <p:sp>
            <p:nvSpPr>
              <p:cNvPr id="154" name="타원 153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5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56" name="그룹 155"/>
            <p:cNvGrpSpPr/>
            <p:nvPr/>
          </p:nvGrpSpPr>
          <p:grpSpPr>
            <a:xfrm rot="2266289" flipH="1" flipV="1">
              <a:off x="11664500" y="5845204"/>
              <a:ext cx="374275" cy="191602"/>
              <a:chOff x="10800274" y="2808794"/>
              <a:chExt cx="655517" cy="335577"/>
            </a:xfrm>
          </p:grpSpPr>
          <p:sp>
            <p:nvSpPr>
              <p:cNvPr id="157" name="타원 156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8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59" name="그룹 158"/>
            <p:cNvGrpSpPr/>
            <p:nvPr/>
          </p:nvGrpSpPr>
          <p:grpSpPr>
            <a:xfrm rot="1737690" flipH="1" flipV="1">
              <a:off x="11766803" y="6178890"/>
              <a:ext cx="320033" cy="163834"/>
              <a:chOff x="10800274" y="2808794"/>
              <a:chExt cx="655517" cy="335577"/>
            </a:xfrm>
          </p:grpSpPr>
          <p:sp>
            <p:nvSpPr>
              <p:cNvPr id="160" name="타원 159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1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62" name="그룹 161"/>
            <p:cNvGrpSpPr/>
            <p:nvPr/>
          </p:nvGrpSpPr>
          <p:grpSpPr>
            <a:xfrm rot="1554113" flipH="1" flipV="1">
              <a:off x="11893457" y="6453837"/>
              <a:ext cx="290797" cy="148867"/>
              <a:chOff x="10800274" y="2808794"/>
              <a:chExt cx="655517" cy="335577"/>
            </a:xfrm>
          </p:grpSpPr>
          <p:sp>
            <p:nvSpPr>
              <p:cNvPr id="163" name="타원 162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4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08" name="TextBox 107"/>
          <p:cNvSpPr txBox="1"/>
          <p:nvPr/>
        </p:nvSpPr>
        <p:spPr>
          <a:xfrm>
            <a:off x="487878" y="302161"/>
            <a:ext cx="3974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B50B23"/>
                </a:solidFill>
              </a:rPr>
              <a:t>토픽 모델링</a:t>
            </a:r>
            <a:endParaRPr lang="en-US" altLang="ko-KR" b="1" dirty="0" smtClean="0">
              <a:solidFill>
                <a:srgbClr val="B50B23"/>
              </a:solidFill>
            </a:endParaRPr>
          </a:p>
        </p:txBody>
      </p:sp>
      <p:pic>
        <p:nvPicPr>
          <p:cNvPr id="109" name="그림 10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578" y="751058"/>
            <a:ext cx="9694699" cy="6017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003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0784863" y="0"/>
            <a:ext cx="1407137" cy="6858000"/>
            <a:chOff x="10784863" y="0"/>
            <a:chExt cx="1407137" cy="6858000"/>
          </a:xfrm>
        </p:grpSpPr>
        <p:sp>
          <p:nvSpPr>
            <p:cNvPr id="10" name="왼쪽 대괄호 9"/>
            <p:cNvSpPr/>
            <p:nvPr/>
          </p:nvSpPr>
          <p:spPr>
            <a:xfrm>
              <a:off x="11355185" y="0"/>
              <a:ext cx="836815" cy="6858000"/>
            </a:xfrm>
            <a:prstGeom prst="leftBracket">
              <a:avLst>
                <a:gd name="adj" fmla="val 409768"/>
              </a:avLst>
            </a:prstGeom>
            <a:ln w="22225">
              <a:solidFill>
                <a:schemeClr val="bg1">
                  <a:lumMod val="65000"/>
                </a:schemeClr>
              </a:solidFill>
            </a:ln>
            <a:effectLst>
              <a:outerShdw blurRad="190500" dist="139700" dir="18900000" algn="bl" rotWithShape="0">
                <a:prstClr val="black">
                  <a:alpha val="99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13" name="그룹 12"/>
            <p:cNvGrpSpPr/>
            <p:nvPr/>
          </p:nvGrpSpPr>
          <p:grpSpPr>
            <a:xfrm rot="494084">
              <a:off x="10784863" y="3103720"/>
              <a:ext cx="655517" cy="335577"/>
              <a:chOff x="10800274" y="2808794"/>
              <a:chExt cx="655517" cy="335577"/>
            </a:xfrm>
          </p:grpSpPr>
          <p:sp>
            <p:nvSpPr>
              <p:cNvPr id="9" name="타원 8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4" name="그룹 13"/>
            <p:cNvGrpSpPr/>
            <p:nvPr/>
          </p:nvGrpSpPr>
          <p:grpSpPr>
            <a:xfrm rot="456767">
              <a:off x="10841586" y="2629657"/>
              <a:ext cx="623976" cy="319430"/>
              <a:chOff x="10800274" y="2808794"/>
              <a:chExt cx="655517" cy="335577"/>
            </a:xfrm>
          </p:grpSpPr>
          <p:sp>
            <p:nvSpPr>
              <p:cNvPr id="15" name="타원 14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7" name="그룹 16"/>
            <p:cNvGrpSpPr/>
            <p:nvPr/>
          </p:nvGrpSpPr>
          <p:grpSpPr>
            <a:xfrm rot="741120">
              <a:off x="10864774" y="2148212"/>
              <a:ext cx="615027" cy="314849"/>
              <a:chOff x="10800274" y="2808794"/>
              <a:chExt cx="655517" cy="335577"/>
            </a:xfrm>
          </p:grpSpPr>
          <p:sp>
            <p:nvSpPr>
              <p:cNvPr id="18" name="타원 17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0" name="그룹 19"/>
            <p:cNvGrpSpPr/>
            <p:nvPr/>
          </p:nvGrpSpPr>
          <p:grpSpPr>
            <a:xfrm rot="741120">
              <a:off x="10916043" y="1698553"/>
              <a:ext cx="615027" cy="314849"/>
              <a:chOff x="10800274" y="2808794"/>
              <a:chExt cx="655517" cy="335577"/>
            </a:xfrm>
          </p:grpSpPr>
          <p:sp>
            <p:nvSpPr>
              <p:cNvPr id="21" name="타원 20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3" name="그룹 22"/>
            <p:cNvGrpSpPr/>
            <p:nvPr/>
          </p:nvGrpSpPr>
          <p:grpSpPr>
            <a:xfrm rot="1187071">
              <a:off x="11009856" y="1296467"/>
              <a:ext cx="572257" cy="292954"/>
              <a:chOff x="10800274" y="2808794"/>
              <a:chExt cx="655517" cy="335577"/>
            </a:xfrm>
          </p:grpSpPr>
          <p:sp>
            <p:nvSpPr>
              <p:cNvPr id="24" name="타원 23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5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6" name="그룹 25"/>
            <p:cNvGrpSpPr/>
            <p:nvPr/>
          </p:nvGrpSpPr>
          <p:grpSpPr>
            <a:xfrm rot="1105472">
              <a:off x="11108126" y="851449"/>
              <a:ext cx="591110" cy="302605"/>
              <a:chOff x="10800274" y="2808794"/>
              <a:chExt cx="655517" cy="335577"/>
            </a:xfrm>
          </p:grpSpPr>
          <p:sp>
            <p:nvSpPr>
              <p:cNvPr id="27" name="타원 26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9" name="그룹 28"/>
            <p:cNvGrpSpPr/>
            <p:nvPr/>
          </p:nvGrpSpPr>
          <p:grpSpPr>
            <a:xfrm rot="1362376">
              <a:off x="11204841" y="473597"/>
              <a:ext cx="564860" cy="289167"/>
              <a:chOff x="10800274" y="2808794"/>
              <a:chExt cx="655517" cy="335577"/>
            </a:xfrm>
          </p:grpSpPr>
          <p:sp>
            <p:nvSpPr>
              <p:cNvPr id="30" name="타원 29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1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2" name="그룹 31"/>
            <p:cNvGrpSpPr/>
            <p:nvPr/>
          </p:nvGrpSpPr>
          <p:grpSpPr>
            <a:xfrm rot="1706759">
              <a:off x="11362325" y="134000"/>
              <a:ext cx="541749" cy="277336"/>
              <a:chOff x="10800274" y="2808794"/>
              <a:chExt cx="655517" cy="335577"/>
            </a:xfrm>
          </p:grpSpPr>
          <p:sp>
            <p:nvSpPr>
              <p:cNvPr id="33" name="타원 32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4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5" name="그룹 34"/>
            <p:cNvGrpSpPr/>
            <p:nvPr/>
          </p:nvGrpSpPr>
          <p:grpSpPr>
            <a:xfrm rot="494084">
              <a:off x="10797403" y="3557084"/>
              <a:ext cx="655183" cy="335406"/>
              <a:chOff x="10800274" y="2808794"/>
              <a:chExt cx="655517" cy="335577"/>
            </a:xfrm>
          </p:grpSpPr>
          <p:sp>
            <p:nvSpPr>
              <p:cNvPr id="36" name="타원 35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494084">
              <a:off x="10868900" y="4013079"/>
              <a:ext cx="590761" cy="302427"/>
              <a:chOff x="10800274" y="2808794"/>
              <a:chExt cx="655517" cy="335577"/>
            </a:xfrm>
          </p:grpSpPr>
          <p:sp>
            <p:nvSpPr>
              <p:cNvPr id="39" name="타원 38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1" name="그룹 40"/>
            <p:cNvGrpSpPr/>
            <p:nvPr/>
          </p:nvGrpSpPr>
          <p:grpSpPr>
            <a:xfrm rot="494084">
              <a:off x="10925212" y="4469755"/>
              <a:ext cx="523500" cy="267994"/>
              <a:chOff x="10800274" y="2808794"/>
              <a:chExt cx="655517" cy="335577"/>
            </a:xfrm>
          </p:grpSpPr>
          <p:sp>
            <p:nvSpPr>
              <p:cNvPr id="42" name="타원 41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3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4" name="그룹 43"/>
            <p:cNvGrpSpPr/>
            <p:nvPr/>
          </p:nvGrpSpPr>
          <p:grpSpPr>
            <a:xfrm rot="494084">
              <a:off x="10954302" y="4888632"/>
              <a:ext cx="523500" cy="267994"/>
              <a:chOff x="10800274" y="2808794"/>
              <a:chExt cx="655517" cy="335577"/>
            </a:xfrm>
          </p:grpSpPr>
          <p:sp>
            <p:nvSpPr>
              <p:cNvPr id="45" name="타원 44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6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7" name="그룹 46"/>
            <p:cNvGrpSpPr/>
            <p:nvPr/>
          </p:nvGrpSpPr>
          <p:grpSpPr>
            <a:xfrm rot="264966">
              <a:off x="11016458" y="5254374"/>
              <a:ext cx="523500" cy="267994"/>
              <a:chOff x="10800274" y="2808794"/>
              <a:chExt cx="655517" cy="335577"/>
            </a:xfrm>
          </p:grpSpPr>
          <p:sp>
            <p:nvSpPr>
              <p:cNvPr id="48" name="타원 47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9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0" name="그룹 49"/>
            <p:cNvGrpSpPr/>
            <p:nvPr/>
          </p:nvGrpSpPr>
          <p:grpSpPr>
            <a:xfrm rot="270805">
              <a:off x="11138815" y="5649151"/>
              <a:ext cx="481701" cy="246596"/>
              <a:chOff x="10800274" y="2808794"/>
              <a:chExt cx="655517" cy="335577"/>
            </a:xfrm>
          </p:grpSpPr>
          <p:sp>
            <p:nvSpPr>
              <p:cNvPr id="51" name="타원 50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2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3" name="그룹 52"/>
            <p:cNvGrpSpPr/>
            <p:nvPr/>
          </p:nvGrpSpPr>
          <p:grpSpPr>
            <a:xfrm>
              <a:off x="11285504" y="6027275"/>
              <a:ext cx="418301" cy="214140"/>
              <a:chOff x="10800274" y="2808794"/>
              <a:chExt cx="655517" cy="335577"/>
            </a:xfrm>
          </p:grpSpPr>
          <p:sp>
            <p:nvSpPr>
              <p:cNvPr id="54" name="타원 53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5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6" name="그룹 55"/>
            <p:cNvGrpSpPr/>
            <p:nvPr/>
          </p:nvGrpSpPr>
          <p:grpSpPr>
            <a:xfrm rot="242306">
              <a:off x="11430348" y="6380195"/>
              <a:ext cx="352470" cy="180439"/>
              <a:chOff x="10800274" y="2808794"/>
              <a:chExt cx="655517" cy="335577"/>
            </a:xfrm>
          </p:grpSpPr>
          <p:sp>
            <p:nvSpPr>
              <p:cNvPr id="57" name="타원 56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8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9" name="그룹 58"/>
            <p:cNvGrpSpPr/>
            <p:nvPr/>
          </p:nvGrpSpPr>
          <p:grpSpPr>
            <a:xfrm>
              <a:off x="11619026" y="6646407"/>
              <a:ext cx="302677" cy="154949"/>
              <a:chOff x="10800274" y="2808794"/>
              <a:chExt cx="655517" cy="335577"/>
            </a:xfrm>
          </p:grpSpPr>
          <p:sp>
            <p:nvSpPr>
              <p:cNvPr id="60" name="타원 59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1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14" name="그룹 113"/>
            <p:cNvGrpSpPr/>
            <p:nvPr/>
          </p:nvGrpSpPr>
          <p:grpSpPr>
            <a:xfrm rot="3653666" flipH="1" flipV="1">
              <a:off x="11911991" y="139009"/>
              <a:ext cx="271890" cy="139188"/>
              <a:chOff x="10800274" y="2808794"/>
              <a:chExt cx="655517" cy="335577"/>
            </a:xfrm>
          </p:grpSpPr>
          <p:sp>
            <p:nvSpPr>
              <p:cNvPr id="115" name="타원 114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6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17" name="그룹 116"/>
            <p:cNvGrpSpPr/>
            <p:nvPr/>
          </p:nvGrpSpPr>
          <p:grpSpPr>
            <a:xfrm rot="3653666" flipH="1" flipV="1">
              <a:off x="11763802" y="438774"/>
              <a:ext cx="439468" cy="224975"/>
              <a:chOff x="10800274" y="2808794"/>
              <a:chExt cx="655517" cy="335577"/>
            </a:xfrm>
          </p:grpSpPr>
          <p:sp>
            <p:nvSpPr>
              <p:cNvPr id="118" name="타원 117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9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0" name="그룹 119"/>
            <p:cNvGrpSpPr/>
            <p:nvPr/>
          </p:nvGrpSpPr>
          <p:grpSpPr>
            <a:xfrm rot="3653666" flipH="1" flipV="1">
              <a:off x="11693597" y="789000"/>
              <a:ext cx="430536" cy="220403"/>
              <a:chOff x="10800274" y="2808794"/>
              <a:chExt cx="655517" cy="335577"/>
            </a:xfrm>
          </p:grpSpPr>
          <p:sp>
            <p:nvSpPr>
              <p:cNvPr id="121" name="타원 120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2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3" name="그룹 122"/>
            <p:cNvGrpSpPr/>
            <p:nvPr/>
          </p:nvGrpSpPr>
          <p:grpSpPr>
            <a:xfrm rot="3653666" flipH="1" flipV="1">
              <a:off x="11620796" y="1143644"/>
              <a:ext cx="499927" cy="255926"/>
              <a:chOff x="10800274" y="2808794"/>
              <a:chExt cx="655517" cy="335577"/>
            </a:xfrm>
          </p:grpSpPr>
          <p:sp>
            <p:nvSpPr>
              <p:cNvPr id="124" name="타원 123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5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6" name="그룹 125"/>
            <p:cNvGrpSpPr/>
            <p:nvPr/>
          </p:nvGrpSpPr>
          <p:grpSpPr>
            <a:xfrm rot="3653666" flipH="1" flipV="1">
              <a:off x="11545326" y="1553847"/>
              <a:ext cx="609216" cy="311874"/>
              <a:chOff x="10800274" y="2808794"/>
              <a:chExt cx="655517" cy="335577"/>
            </a:xfrm>
          </p:grpSpPr>
          <p:sp>
            <p:nvSpPr>
              <p:cNvPr id="127" name="타원 126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8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9" name="그룹 128"/>
            <p:cNvGrpSpPr/>
            <p:nvPr/>
          </p:nvGrpSpPr>
          <p:grpSpPr>
            <a:xfrm rot="3653666" flipH="1" flipV="1">
              <a:off x="11465713" y="1985268"/>
              <a:ext cx="683207" cy="349752"/>
              <a:chOff x="10800274" y="2808794"/>
              <a:chExt cx="655517" cy="335577"/>
            </a:xfrm>
          </p:grpSpPr>
          <p:sp>
            <p:nvSpPr>
              <p:cNvPr id="130" name="타원 129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1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32" name="그룹 131"/>
            <p:cNvGrpSpPr/>
            <p:nvPr/>
          </p:nvGrpSpPr>
          <p:grpSpPr>
            <a:xfrm rot="3150082" flipH="1" flipV="1">
              <a:off x="11431401" y="2458283"/>
              <a:ext cx="662085" cy="338939"/>
              <a:chOff x="10800274" y="2808794"/>
              <a:chExt cx="655517" cy="335577"/>
            </a:xfrm>
          </p:grpSpPr>
          <p:sp>
            <p:nvSpPr>
              <p:cNvPr id="133" name="타원 132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4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35" name="그룹 134"/>
            <p:cNvGrpSpPr/>
            <p:nvPr/>
          </p:nvGrpSpPr>
          <p:grpSpPr>
            <a:xfrm rot="3086342" flipH="1" flipV="1">
              <a:off x="11396643" y="2891848"/>
              <a:ext cx="662085" cy="338939"/>
              <a:chOff x="10800274" y="2808794"/>
              <a:chExt cx="655517" cy="335577"/>
            </a:xfrm>
          </p:grpSpPr>
          <p:sp>
            <p:nvSpPr>
              <p:cNvPr id="136" name="타원 135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7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38" name="그룹 137"/>
            <p:cNvGrpSpPr/>
            <p:nvPr/>
          </p:nvGrpSpPr>
          <p:grpSpPr>
            <a:xfrm rot="3086342" flipH="1" flipV="1">
              <a:off x="11406398" y="3380652"/>
              <a:ext cx="602962" cy="308673"/>
              <a:chOff x="10800274" y="2808794"/>
              <a:chExt cx="655517" cy="335577"/>
            </a:xfrm>
          </p:grpSpPr>
          <p:sp>
            <p:nvSpPr>
              <p:cNvPr id="139" name="타원 138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0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41" name="그룹 140"/>
            <p:cNvGrpSpPr/>
            <p:nvPr/>
          </p:nvGrpSpPr>
          <p:grpSpPr>
            <a:xfrm rot="3086342" flipH="1" flipV="1">
              <a:off x="11424413" y="3858317"/>
              <a:ext cx="544096" cy="278538"/>
              <a:chOff x="10800274" y="2808794"/>
              <a:chExt cx="655517" cy="335577"/>
            </a:xfrm>
          </p:grpSpPr>
          <p:sp>
            <p:nvSpPr>
              <p:cNvPr id="142" name="타원 141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3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44" name="그룹 143"/>
            <p:cNvGrpSpPr/>
            <p:nvPr/>
          </p:nvGrpSpPr>
          <p:grpSpPr>
            <a:xfrm rot="2675369" flipH="1" flipV="1">
              <a:off x="11426508" y="4297463"/>
              <a:ext cx="523070" cy="267774"/>
              <a:chOff x="10800274" y="2808794"/>
              <a:chExt cx="655517" cy="335577"/>
            </a:xfrm>
          </p:grpSpPr>
          <p:sp>
            <p:nvSpPr>
              <p:cNvPr id="145" name="타원 144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6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47" name="그룹 146"/>
            <p:cNvGrpSpPr/>
            <p:nvPr/>
          </p:nvGrpSpPr>
          <p:grpSpPr>
            <a:xfrm rot="2635173" flipH="1" flipV="1">
              <a:off x="11472040" y="4712207"/>
              <a:ext cx="463147" cy="237098"/>
              <a:chOff x="10800274" y="2808794"/>
              <a:chExt cx="655517" cy="335577"/>
            </a:xfrm>
          </p:grpSpPr>
          <p:sp>
            <p:nvSpPr>
              <p:cNvPr id="148" name="타원 147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9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50" name="그룹 149"/>
            <p:cNvGrpSpPr/>
            <p:nvPr/>
          </p:nvGrpSpPr>
          <p:grpSpPr>
            <a:xfrm rot="2266289" flipH="1" flipV="1">
              <a:off x="11500327" y="5055958"/>
              <a:ext cx="463147" cy="237098"/>
              <a:chOff x="10800274" y="2808794"/>
              <a:chExt cx="655517" cy="335577"/>
            </a:xfrm>
          </p:grpSpPr>
          <p:sp>
            <p:nvSpPr>
              <p:cNvPr id="151" name="타원 150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2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53" name="그룹 152"/>
            <p:cNvGrpSpPr/>
            <p:nvPr/>
          </p:nvGrpSpPr>
          <p:grpSpPr>
            <a:xfrm rot="2266289" flipH="1" flipV="1">
              <a:off x="11582239" y="5454040"/>
              <a:ext cx="422424" cy="216251"/>
              <a:chOff x="10800274" y="2808794"/>
              <a:chExt cx="655517" cy="335577"/>
            </a:xfrm>
          </p:grpSpPr>
          <p:sp>
            <p:nvSpPr>
              <p:cNvPr id="154" name="타원 153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5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56" name="그룹 155"/>
            <p:cNvGrpSpPr/>
            <p:nvPr/>
          </p:nvGrpSpPr>
          <p:grpSpPr>
            <a:xfrm rot="2266289" flipH="1" flipV="1">
              <a:off x="11664500" y="5845204"/>
              <a:ext cx="374275" cy="191602"/>
              <a:chOff x="10800274" y="2808794"/>
              <a:chExt cx="655517" cy="335577"/>
            </a:xfrm>
          </p:grpSpPr>
          <p:sp>
            <p:nvSpPr>
              <p:cNvPr id="157" name="타원 156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8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59" name="그룹 158"/>
            <p:cNvGrpSpPr/>
            <p:nvPr/>
          </p:nvGrpSpPr>
          <p:grpSpPr>
            <a:xfrm rot="1737690" flipH="1" flipV="1">
              <a:off x="11766803" y="6178890"/>
              <a:ext cx="320033" cy="163834"/>
              <a:chOff x="10800274" y="2808794"/>
              <a:chExt cx="655517" cy="335577"/>
            </a:xfrm>
          </p:grpSpPr>
          <p:sp>
            <p:nvSpPr>
              <p:cNvPr id="160" name="타원 159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1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62" name="그룹 161"/>
            <p:cNvGrpSpPr/>
            <p:nvPr/>
          </p:nvGrpSpPr>
          <p:grpSpPr>
            <a:xfrm rot="1554113" flipH="1" flipV="1">
              <a:off x="11893457" y="6453837"/>
              <a:ext cx="290797" cy="148867"/>
              <a:chOff x="10800274" y="2808794"/>
              <a:chExt cx="655517" cy="335577"/>
            </a:xfrm>
          </p:grpSpPr>
          <p:sp>
            <p:nvSpPr>
              <p:cNvPr id="163" name="타원 162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4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08" name="TextBox 107"/>
          <p:cNvSpPr txBox="1"/>
          <p:nvPr/>
        </p:nvSpPr>
        <p:spPr>
          <a:xfrm>
            <a:off x="487878" y="302161"/>
            <a:ext cx="3974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B50B23"/>
                </a:solidFill>
              </a:rPr>
              <a:t>토픽 모델링</a:t>
            </a:r>
            <a:endParaRPr lang="ko-KR" altLang="en-US" b="1" dirty="0">
              <a:solidFill>
                <a:srgbClr val="B50B23"/>
              </a:solidFill>
            </a:endParaRPr>
          </a:p>
        </p:txBody>
      </p:sp>
      <p:pic>
        <p:nvPicPr>
          <p:cNvPr id="110" name="그림 10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865" y="761811"/>
            <a:ext cx="9410228" cy="6017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442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0784863" y="0"/>
            <a:ext cx="1407137" cy="6858000"/>
            <a:chOff x="10784863" y="0"/>
            <a:chExt cx="1407137" cy="6858000"/>
          </a:xfrm>
        </p:grpSpPr>
        <p:sp>
          <p:nvSpPr>
            <p:cNvPr id="10" name="왼쪽 대괄호 9"/>
            <p:cNvSpPr/>
            <p:nvPr/>
          </p:nvSpPr>
          <p:spPr>
            <a:xfrm>
              <a:off x="11355185" y="0"/>
              <a:ext cx="836815" cy="6858000"/>
            </a:xfrm>
            <a:prstGeom prst="leftBracket">
              <a:avLst>
                <a:gd name="adj" fmla="val 409768"/>
              </a:avLst>
            </a:prstGeom>
            <a:ln w="22225">
              <a:solidFill>
                <a:schemeClr val="bg1">
                  <a:lumMod val="65000"/>
                </a:schemeClr>
              </a:solidFill>
            </a:ln>
            <a:effectLst>
              <a:outerShdw blurRad="190500" dist="139700" dir="18900000" algn="bl" rotWithShape="0">
                <a:prstClr val="black">
                  <a:alpha val="99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13" name="그룹 12"/>
            <p:cNvGrpSpPr/>
            <p:nvPr/>
          </p:nvGrpSpPr>
          <p:grpSpPr>
            <a:xfrm rot="494084">
              <a:off x="10784863" y="3103720"/>
              <a:ext cx="655517" cy="335577"/>
              <a:chOff x="10800274" y="2808794"/>
              <a:chExt cx="655517" cy="335577"/>
            </a:xfrm>
          </p:grpSpPr>
          <p:sp>
            <p:nvSpPr>
              <p:cNvPr id="9" name="타원 8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4" name="그룹 13"/>
            <p:cNvGrpSpPr/>
            <p:nvPr/>
          </p:nvGrpSpPr>
          <p:grpSpPr>
            <a:xfrm rot="456767">
              <a:off x="10841586" y="2629657"/>
              <a:ext cx="623976" cy="319430"/>
              <a:chOff x="10800274" y="2808794"/>
              <a:chExt cx="655517" cy="335577"/>
            </a:xfrm>
          </p:grpSpPr>
          <p:sp>
            <p:nvSpPr>
              <p:cNvPr id="15" name="타원 14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7" name="그룹 16"/>
            <p:cNvGrpSpPr/>
            <p:nvPr/>
          </p:nvGrpSpPr>
          <p:grpSpPr>
            <a:xfrm rot="741120">
              <a:off x="10864774" y="2148212"/>
              <a:ext cx="615027" cy="314849"/>
              <a:chOff x="10800274" y="2808794"/>
              <a:chExt cx="655517" cy="335577"/>
            </a:xfrm>
          </p:grpSpPr>
          <p:sp>
            <p:nvSpPr>
              <p:cNvPr id="18" name="타원 17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0" name="그룹 19"/>
            <p:cNvGrpSpPr/>
            <p:nvPr/>
          </p:nvGrpSpPr>
          <p:grpSpPr>
            <a:xfrm rot="741120">
              <a:off x="10916043" y="1698553"/>
              <a:ext cx="615027" cy="314849"/>
              <a:chOff x="10800274" y="2808794"/>
              <a:chExt cx="655517" cy="335577"/>
            </a:xfrm>
          </p:grpSpPr>
          <p:sp>
            <p:nvSpPr>
              <p:cNvPr id="21" name="타원 20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3" name="그룹 22"/>
            <p:cNvGrpSpPr/>
            <p:nvPr/>
          </p:nvGrpSpPr>
          <p:grpSpPr>
            <a:xfrm rot="1187071">
              <a:off x="11009856" y="1296467"/>
              <a:ext cx="572257" cy="292954"/>
              <a:chOff x="10800274" y="2808794"/>
              <a:chExt cx="655517" cy="335577"/>
            </a:xfrm>
          </p:grpSpPr>
          <p:sp>
            <p:nvSpPr>
              <p:cNvPr id="24" name="타원 23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5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6" name="그룹 25"/>
            <p:cNvGrpSpPr/>
            <p:nvPr/>
          </p:nvGrpSpPr>
          <p:grpSpPr>
            <a:xfrm rot="1105472">
              <a:off x="11108126" y="851449"/>
              <a:ext cx="591110" cy="302605"/>
              <a:chOff x="10800274" y="2808794"/>
              <a:chExt cx="655517" cy="335577"/>
            </a:xfrm>
          </p:grpSpPr>
          <p:sp>
            <p:nvSpPr>
              <p:cNvPr id="27" name="타원 26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9" name="그룹 28"/>
            <p:cNvGrpSpPr/>
            <p:nvPr/>
          </p:nvGrpSpPr>
          <p:grpSpPr>
            <a:xfrm rot="1362376">
              <a:off x="11204841" y="473597"/>
              <a:ext cx="564860" cy="289167"/>
              <a:chOff x="10800274" y="2808794"/>
              <a:chExt cx="655517" cy="335577"/>
            </a:xfrm>
          </p:grpSpPr>
          <p:sp>
            <p:nvSpPr>
              <p:cNvPr id="30" name="타원 29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1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2" name="그룹 31"/>
            <p:cNvGrpSpPr/>
            <p:nvPr/>
          </p:nvGrpSpPr>
          <p:grpSpPr>
            <a:xfrm rot="1706759">
              <a:off x="11362325" y="134000"/>
              <a:ext cx="541749" cy="277336"/>
              <a:chOff x="10800274" y="2808794"/>
              <a:chExt cx="655517" cy="335577"/>
            </a:xfrm>
          </p:grpSpPr>
          <p:sp>
            <p:nvSpPr>
              <p:cNvPr id="33" name="타원 32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4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5" name="그룹 34"/>
            <p:cNvGrpSpPr/>
            <p:nvPr/>
          </p:nvGrpSpPr>
          <p:grpSpPr>
            <a:xfrm rot="494084">
              <a:off x="10797403" y="3557084"/>
              <a:ext cx="655183" cy="335406"/>
              <a:chOff x="10800274" y="2808794"/>
              <a:chExt cx="655517" cy="335577"/>
            </a:xfrm>
          </p:grpSpPr>
          <p:sp>
            <p:nvSpPr>
              <p:cNvPr id="36" name="타원 35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494084">
              <a:off x="10868900" y="4013079"/>
              <a:ext cx="590761" cy="302427"/>
              <a:chOff x="10800274" y="2808794"/>
              <a:chExt cx="655517" cy="335577"/>
            </a:xfrm>
          </p:grpSpPr>
          <p:sp>
            <p:nvSpPr>
              <p:cNvPr id="39" name="타원 38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1" name="그룹 40"/>
            <p:cNvGrpSpPr/>
            <p:nvPr/>
          </p:nvGrpSpPr>
          <p:grpSpPr>
            <a:xfrm rot="494084">
              <a:off x="10925212" y="4469755"/>
              <a:ext cx="523500" cy="267994"/>
              <a:chOff x="10800274" y="2808794"/>
              <a:chExt cx="655517" cy="335577"/>
            </a:xfrm>
          </p:grpSpPr>
          <p:sp>
            <p:nvSpPr>
              <p:cNvPr id="42" name="타원 41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3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4" name="그룹 43"/>
            <p:cNvGrpSpPr/>
            <p:nvPr/>
          </p:nvGrpSpPr>
          <p:grpSpPr>
            <a:xfrm rot="494084">
              <a:off x="10954302" y="4888632"/>
              <a:ext cx="523500" cy="267994"/>
              <a:chOff x="10800274" y="2808794"/>
              <a:chExt cx="655517" cy="335577"/>
            </a:xfrm>
          </p:grpSpPr>
          <p:sp>
            <p:nvSpPr>
              <p:cNvPr id="45" name="타원 44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6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7" name="그룹 46"/>
            <p:cNvGrpSpPr/>
            <p:nvPr/>
          </p:nvGrpSpPr>
          <p:grpSpPr>
            <a:xfrm rot="264966">
              <a:off x="11016458" y="5254374"/>
              <a:ext cx="523500" cy="267994"/>
              <a:chOff x="10800274" y="2808794"/>
              <a:chExt cx="655517" cy="335577"/>
            </a:xfrm>
          </p:grpSpPr>
          <p:sp>
            <p:nvSpPr>
              <p:cNvPr id="48" name="타원 47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9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0" name="그룹 49"/>
            <p:cNvGrpSpPr/>
            <p:nvPr/>
          </p:nvGrpSpPr>
          <p:grpSpPr>
            <a:xfrm rot="270805">
              <a:off x="11138815" y="5649151"/>
              <a:ext cx="481701" cy="246596"/>
              <a:chOff x="10800274" y="2808794"/>
              <a:chExt cx="655517" cy="335577"/>
            </a:xfrm>
          </p:grpSpPr>
          <p:sp>
            <p:nvSpPr>
              <p:cNvPr id="51" name="타원 50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2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3" name="그룹 52"/>
            <p:cNvGrpSpPr/>
            <p:nvPr/>
          </p:nvGrpSpPr>
          <p:grpSpPr>
            <a:xfrm>
              <a:off x="11285504" y="6027275"/>
              <a:ext cx="418301" cy="214140"/>
              <a:chOff x="10800274" y="2808794"/>
              <a:chExt cx="655517" cy="335577"/>
            </a:xfrm>
          </p:grpSpPr>
          <p:sp>
            <p:nvSpPr>
              <p:cNvPr id="54" name="타원 53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5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6" name="그룹 55"/>
            <p:cNvGrpSpPr/>
            <p:nvPr/>
          </p:nvGrpSpPr>
          <p:grpSpPr>
            <a:xfrm rot="242306">
              <a:off x="11430348" y="6380195"/>
              <a:ext cx="352470" cy="180439"/>
              <a:chOff x="10800274" y="2808794"/>
              <a:chExt cx="655517" cy="335577"/>
            </a:xfrm>
          </p:grpSpPr>
          <p:sp>
            <p:nvSpPr>
              <p:cNvPr id="57" name="타원 56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8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9" name="그룹 58"/>
            <p:cNvGrpSpPr/>
            <p:nvPr/>
          </p:nvGrpSpPr>
          <p:grpSpPr>
            <a:xfrm>
              <a:off x="11619026" y="6646407"/>
              <a:ext cx="302677" cy="154949"/>
              <a:chOff x="10800274" y="2808794"/>
              <a:chExt cx="655517" cy="335577"/>
            </a:xfrm>
          </p:grpSpPr>
          <p:sp>
            <p:nvSpPr>
              <p:cNvPr id="60" name="타원 59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1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14" name="그룹 113"/>
            <p:cNvGrpSpPr/>
            <p:nvPr/>
          </p:nvGrpSpPr>
          <p:grpSpPr>
            <a:xfrm rot="3653666" flipH="1" flipV="1">
              <a:off x="11911991" y="139009"/>
              <a:ext cx="271890" cy="139188"/>
              <a:chOff x="10800274" y="2808794"/>
              <a:chExt cx="655517" cy="335577"/>
            </a:xfrm>
          </p:grpSpPr>
          <p:sp>
            <p:nvSpPr>
              <p:cNvPr id="115" name="타원 114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6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17" name="그룹 116"/>
            <p:cNvGrpSpPr/>
            <p:nvPr/>
          </p:nvGrpSpPr>
          <p:grpSpPr>
            <a:xfrm rot="3653666" flipH="1" flipV="1">
              <a:off x="11763802" y="438774"/>
              <a:ext cx="439468" cy="224975"/>
              <a:chOff x="10800274" y="2808794"/>
              <a:chExt cx="655517" cy="335577"/>
            </a:xfrm>
          </p:grpSpPr>
          <p:sp>
            <p:nvSpPr>
              <p:cNvPr id="118" name="타원 117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9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0" name="그룹 119"/>
            <p:cNvGrpSpPr/>
            <p:nvPr/>
          </p:nvGrpSpPr>
          <p:grpSpPr>
            <a:xfrm rot="3653666" flipH="1" flipV="1">
              <a:off x="11693597" y="789000"/>
              <a:ext cx="430536" cy="220403"/>
              <a:chOff x="10800274" y="2808794"/>
              <a:chExt cx="655517" cy="335577"/>
            </a:xfrm>
          </p:grpSpPr>
          <p:sp>
            <p:nvSpPr>
              <p:cNvPr id="121" name="타원 120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2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3" name="그룹 122"/>
            <p:cNvGrpSpPr/>
            <p:nvPr/>
          </p:nvGrpSpPr>
          <p:grpSpPr>
            <a:xfrm rot="3653666" flipH="1" flipV="1">
              <a:off x="11620796" y="1143644"/>
              <a:ext cx="499927" cy="255926"/>
              <a:chOff x="10800274" y="2808794"/>
              <a:chExt cx="655517" cy="335577"/>
            </a:xfrm>
          </p:grpSpPr>
          <p:sp>
            <p:nvSpPr>
              <p:cNvPr id="124" name="타원 123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5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6" name="그룹 125"/>
            <p:cNvGrpSpPr/>
            <p:nvPr/>
          </p:nvGrpSpPr>
          <p:grpSpPr>
            <a:xfrm rot="3653666" flipH="1" flipV="1">
              <a:off x="11545326" y="1553847"/>
              <a:ext cx="609216" cy="311874"/>
              <a:chOff x="10800274" y="2808794"/>
              <a:chExt cx="655517" cy="335577"/>
            </a:xfrm>
          </p:grpSpPr>
          <p:sp>
            <p:nvSpPr>
              <p:cNvPr id="127" name="타원 126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8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9" name="그룹 128"/>
            <p:cNvGrpSpPr/>
            <p:nvPr/>
          </p:nvGrpSpPr>
          <p:grpSpPr>
            <a:xfrm rot="3653666" flipH="1" flipV="1">
              <a:off x="11465713" y="1985268"/>
              <a:ext cx="683207" cy="349752"/>
              <a:chOff x="10800274" y="2808794"/>
              <a:chExt cx="655517" cy="335577"/>
            </a:xfrm>
          </p:grpSpPr>
          <p:sp>
            <p:nvSpPr>
              <p:cNvPr id="130" name="타원 129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1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32" name="그룹 131"/>
            <p:cNvGrpSpPr/>
            <p:nvPr/>
          </p:nvGrpSpPr>
          <p:grpSpPr>
            <a:xfrm rot="3150082" flipH="1" flipV="1">
              <a:off x="11431401" y="2458283"/>
              <a:ext cx="662085" cy="338939"/>
              <a:chOff x="10800274" y="2808794"/>
              <a:chExt cx="655517" cy="335577"/>
            </a:xfrm>
          </p:grpSpPr>
          <p:sp>
            <p:nvSpPr>
              <p:cNvPr id="133" name="타원 132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4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35" name="그룹 134"/>
            <p:cNvGrpSpPr/>
            <p:nvPr/>
          </p:nvGrpSpPr>
          <p:grpSpPr>
            <a:xfrm rot="3086342" flipH="1" flipV="1">
              <a:off x="11396643" y="2891848"/>
              <a:ext cx="662085" cy="338939"/>
              <a:chOff x="10800274" y="2808794"/>
              <a:chExt cx="655517" cy="335577"/>
            </a:xfrm>
          </p:grpSpPr>
          <p:sp>
            <p:nvSpPr>
              <p:cNvPr id="136" name="타원 135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7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38" name="그룹 137"/>
            <p:cNvGrpSpPr/>
            <p:nvPr/>
          </p:nvGrpSpPr>
          <p:grpSpPr>
            <a:xfrm rot="3086342" flipH="1" flipV="1">
              <a:off x="11406398" y="3380652"/>
              <a:ext cx="602962" cy="308673"/>
              <a:chOff x="10800274" y="2808794"/>
              <a:chExt cx="655517" cy="335577"/>
            </a:xfrm>
          </p:grpSpPr>
          <p:sp>
            <p:nvSpPr>
              <p:cNvPr id="139" name="타원 138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0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41" name="그룹 140"/>
            <p:cNvGrpSpPr/>
            <p:nvPr/>
          </p:nvGrpSpPr>
          <p:grpSpPr>
            <a:xfrm rot="3086342" flipH="1" flipV="1">
              <a:off x="11424413" y="3858317"/>
              <a:ext cx="544096" cy="278538"/>
              <a:chOff x="10800274" y="2808794"/>
              <a:chExt cx="655517" cy="335577"/>
            </a:xfrm>
          </p:grpSpPr>
          <p:sp>
            <p:nvSpPr>
              <p:cNvPr id="142" name="타원 141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3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44" name="그룹 143"/>
            <p:cNvGrpSpPr/>
            <p:nvPr/>
          </p:nvGrpSpPr>
          <p:grpSpPr>
            <a:xfrm rot="2675369" flipH="1" flipV="1">
              <a:off x="11426508" y="4297463"/>
              <a:ext cx="523070" cy="267774"/>
              <a:chOff x="10800274" y="2808794"/>
              <a:chExt cx="655517" cy="335577"/>
            </a:xfrm>
          </p:grpSpPr>
          <p:sp>
            <p:nvSpPr>
              <p:cNvPr id="145" name="타원 144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6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47" name="그룹 146"/>
            <p:cNvGrpSpPr/>
            <p:nvPr/>
          </p:nvGrpSpPr>
          <p:grpSpPr>
            <a:xfrm rot="2635173" flipH="1" flipV="1">
              <a:off x="11472040" y="4712207"/>
              <a:ext cx="463147" cy="237098"/>
              <a:chOff x="10800274" y="2808794"/>
              <a:chExt cx="655517" cy="335577"/>
            </a:xfrm>
          </p:grpSpPr>
          <p:sp>
            <p:nvSpPr>
              <p:cNvPr id="148" name="타원 147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9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50" name="그룹 149"/>
            <p:cNvGrpSpPr/>
            <p:nvPr/>
          </p:nvGrpSpPr>
          <p:grpSpPr>
            <a:xfrm rot="2266289" flipH="1" flipV="1">
              <a:off x="11500327" y="5055958"/>
              <a:ext cx="463147" cy="237098"/>
              <a:chOff x="10800274" y="2808794"/>
              <a:chExt cx="655517" cy="335577"/>
            </a:xfrm>
          </p:grpSpPr>
          <p:sp>
            <p:nvSpPr>
              <p:cNvPr id="151" name="타원 150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2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53" name="그룹 152"/>
            <p:cNvGrpSpPr/>
            <p:nvPr/>
          </p:nvGrpSpPr>
          <p:grpSpPr>
            <a:xfrm rot="2266289" flipH="1" flipV="1">
              <a:off x="11582239" y="5454040"/>
              <a:ext cx="422424" cy="216251"/>
              <a:chOff x="10800274" y="2808794"/>
              <a:chExt cx="655517" cy="335577"/>
            </a:xfrm>
          </p:grpSpPr>
          <p:sp>
            <p:nvSpPr>
              <p:cNvPr id="154" name="타원 153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5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56" name="그룹 155"/>
            <p:cNvGrpSpPr/>
            <p:nvPr/>
          </p:nvGrpSpPr>
          <p:grpSpPr>
            <a:xfrm rot="2266289" flipH="1" flipV="1">
              <a:off x="11664500" y="5845204"/>
              <a:ext cx="374275" cy="191602"/>
              <a:chOff x="10800274" y="2808794"/>
              <a:chExt cx="655517" cy="335577"/>
            </a:xfrm>
          </p:grpSpPr>
          <p:sp>
            <p:nvSpPr>
              <p:cNvPr id="157" name="타원 156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8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59" name="그룹 158"/>
            <p:cNvGrpSpPr/>
            <p:nvPr/>
          </p:nvGrpSpPr>
          <p:grpSpPr>
            <a:xfrm rot="1737690" flipH="1" flipV="1">
              <a:off x="11766803" y="6178890"/>
              <a:ext cx="320033" cy="163834"/>
              <a:chOff x="10800274" y="2808794"/>
              <a:chExt cx="655517" cy="335577"/>
            </a:xfrm>
          </p:grpSpPr>
          <p:sp>
            <p:nvSpPr>
              <p:cNvPr id="160" name="타원 159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1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62" name="그룹 161"/>
            <p:cNvGrpSpPr/>
            <p:nvPr/>
          </p:nvGrpSpPr>
          <p:grpSpPr>
            <a:xfrm rot="1554113" flipH="1" flipV="1">
              <a:off x="11893457" y="6453837"/>
              <a:ext cx="290797" cy="148867"/>
              <a:chOff x="10800274" y="2808794"/>
              <a:chExt cx="655517" cy="335577"/>
            </a:xfrm>
          </p:grpSpPr>
          <p:sp>
            <p:nvSpPr>
              <p:cNvPr id="163" name="타원 162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4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08" name="TextBox 107"/>
          <p:cNvSpPr txBox="1"/>
          <p:nvPr/>
        </p:nvSpPr>
        <p:spPr>
          <a:xfrm>
            <a:off x="487878" y="302161"/>
            <a:ext cx="3974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B50B23"/>
                </a:solidFill>
              </a:rPr>
              <a:t>데이터 </a:t>
            </a:r>
            <a:r>
              <a:rPr lang="ko-KR" altLang="en-US" b="1" dirty="0" err="1" smtClean="0">
                <a:solidFill>
                  <a:srgbClr val="B50B23"/>
                </a:solidFill>
              </a:rPr>
              <a:t>크롤링</a:t>
            </a:r>
            <a:endParaRPr lang="ko-KR" altLang="en-US" b="1" dirty="0">
              <a:solidFill>
                <a:srgbClr val="B50B23"/>
              </a:solidFill>
            </a:endParaRPr>
          </a:p>
        </p:txBody>
      </p:sp>
      <p:pic>
        <p:nvPicPr>
          <p:cNvPr id="109" name="그림 10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200" y="779808"/>
            <a:ext cx="9843600" cy="5572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531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타원 4"/>
          <p:cNvSpPr/>
          <p:nvPr/>
        </p:nvSpPr>
        <p:spPr>
          <a:xfrm>
            <a:off x="493195" y="881386"/>
            <a:ext cx="1805731" cy="1803087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="" xmlns:a16="http://schemas.microsoft.com/office/drawing/2014/main" id="{FC1A9A31-FF58-4443-AD04-D967A5A9D3B3}"/>
              </a:ext>
            </a:extLst>
          </p:cNvPr>
          <p:cNvSpPr/>
          <p:nvPr/>
        </p:nvSpPr>
        <p:spPr>
          <a:xfrm>
            <a:off x="2895201" y="881386"/>
            <a:ext cx="1805731" cy="1803087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="" xmlns:a16="http://schemas.microsoft.com/office/drawing/2014/main" id="{853C113E-7244-4D67-8038-86BC8340958E}"/>
              </a:ext>
            </a:extLst>
          </p:cNvPr>
          <p:cNvSpPr/>
          <p:nvPr/>
        </p:nvSpPr>
        <p:spPr>
          <a:xfrm>
            <a:off x="5188149" y="881386"/>
            <a:ext cx="1805731" cy="1803087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="" xmlns:a16="http://schemas.microsoft.com/office/drawing/2014/main" id="{F522177F-7E0B-45F6-A068-7559E8F99D7A}"/>
              </a:ext>
            </a:extLst>
          </p:cNvPr>
          <p:cNvSpPr/>
          <p:nvPr/>
        </p:nvSpPr>
        <p:spPr>
          <a:xfrm>
            <a:off x="7535626" y="881386"/>
            <a:ext cx="1805731" cy="1803087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="" xmlns:a16="http://schemas.microsoft.com/office/drawing/2014/main" id="{7D659D3F-777C-467A-AA3F-06683EDC475F}"/>
              </a:ext>
            </a:extLst>
          </p:cNvPr>
          <p:cNvSpPr/>
          <p:nvPr/>
        </p:nvSpPr>
        <p:spPr>
          <a:xfrm>
            <a:off x="9937632" y="881386"/>
            <a:ext cx="1805731" cy="1803087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2413523"/>
              </p:ext>
            </p:extLst>
          </p:nvPr>
        </p:nvGraphicFramePr>
        <p:xfrm>
          <a:off x="272375" y="3132929"/>
          <a:ext cx="2227635" cy="243129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742545"/>
                <a:gridCol w="742545"/>
                <a:gridCol w="742545"/>
              </a:tblGrid>
              <a:tr h="4052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 smtClean="0"/>
                        <a:t>로하스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Stat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Rank</a:t>
                      </a:r>
                      <a:endParaRPr lang="ko-KR" altLang="en-US" sz="1600" dirty="0"/>
                    </a:p>
                  </a:txBody>
                  <a:tcPr anchor="ctr"/>
                </a:tc>
              </a:tr>
              <a:tr h="4052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확률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61%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1</a:t>
                      </a:r>
                      <a:endParaRPr lang="ko-KR" altLang="en-US" sz="1600" dirty="0"/>
                    </a:p>
                  </a:txBody>
                  <a:tcPr anchor="ctr"/>
                </a:tc>
              </a:tr>
              <a:tr h="4052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득점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102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1</a:t>
                      </a:r>
                      <a:endParaRPr lang="ko-KR" altLang="en-US" sz="1600" dirty="0"/>
                    </a:p>
                  </a:txBody>
                  <a:tcPr anchor="ctr"/>
                </a:tc>
              </a:tr>
              <a:tr h="4052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안타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171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2</a:t>
                      </a:r>
                      <a:endParaRPr lang="ko-KR" altLang="en-US" sz="1600" dirty="0"/>
                    </a:p>
                  </a:txBody>
                  <a:tcPr anchor="ctr"/>
                </a:tc>
              </a:tr>
              <a:tr h="4052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홈런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42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1</a:t>
                      </a:r>
                      <a:endParaRPr lang="ko-KR" altLang="en-US" sz="1600" dirty="0"/>
                    </a:p>
                  </a:txBody>
                  <a:tcPr anchor="ctr"/>
                </a:tc>
              </a:tr>
              <a:tr h="4052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장타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333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1</a:t>
                      </a:r>
                      <a:endParaRPr lang="ko-KR" altLang="en-US" sz="1600" dirty="0"/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21" name="표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2647802"/>
              </p:ext>
            </p:extLst>
          </p:nvPr>
        </p:nvGraphicFramePr>
        <p:xfrm>
          <a:off x="9773056" y="3132929"/>
          <a:ext cx="2227635" cy="2479932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742545"/>
                <a:gridCol w="742545"/>
                <a:gridCol w="742545"/>
              </a:tblGrid>
              <a:tr h="41332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나성범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Stat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Rank</a:t>
                      </a:r>
                      <a:endParaRPr lang="ko-KR" altLang="en-US" sz="1600" dirty="0"/>
                    </a:p>
                  </a:txBody>
                  <a:tcPr anchor="ctr"/>
                </a:tc>
              </a:tr>
              <a:tr h="41332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확률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4%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4</a:t>
                      </a:r>
                      <a:endParaRPr lang="ko-KR" altLang="en-US" sz="1600" dirty="0"/>
                    </a:p>
                  </a:txBody>
                  <a:tcPr anchor="ctr"/>
                </a:tc>
              </a:tr>
              <a:tr h="41332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득점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97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3</a:t>
                      </a:r>
                      <a:endParaRPr lang="ko-KR" altLang="en-US" sz="1600" dirty="0"/>
                    </a:p>
                  </a:txBody>
                  <a:tcPr anchor="ctr"/>
                </a:tc>
              </a:tr>
              <a:tr h="41332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안타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140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9</a:t>
                      </a:r>
                      <a:endParaRPr lang="ko-KR" altLang="en-US" sz="1600" dirty="0"/>
                    </a:p>
                  </a:txBody>
                  <a:tcPr anchor="ctr"/>
                </a:tc>
              </a:tr>
              <a:tr h="41332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홈런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30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3</a:t>
                      </a:r>
                      <a:endParaRPr lang="ko-KR" altLang="en-US" sz="1600" dirty="0"/>
                    </a:p>
                  </a:txBody>
                  <a:tcPr anchor="ctr"/>
                </a:tc>
              </a:tr>
              <a:tr h="41332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장타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264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4</a:t>
                      </a:r>
                      <a:endParaRPr lang="ko-KR" altLang="en-US" sz="1600" dirty="0"/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3836533"/>
              </p:ext>
            </p:extLst>
          </p:nvPr>
        </p:nvGraphicFramePr>
        <p:xfrm>
          <a:off x="4939961" y="3139416"/>
          <a:ext cx="2227635" cy="2022105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742545"/>
                <a:gridCol w="742545"/>
                <a:gridCol w="742545"/>
              </a:tblGrid>
              <a:tr h="4044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/>
                        <a:t>알칸타라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Stat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Rank</a:t>
                      </a:r>
                      <a:endParaRPr lang="ko-KR" altLang="en-US" sz="1600" dirty="0"/>
                    </a:p>
                  </a:txBody>
                  <a:tcPr anchor="ctr"/>
                </a:tc>
              </a:tr>
              <a:tr h="4044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확률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16%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3</a:t>
                      </a:r>
                      <a:endParaRPr lang="ko-KR" altLang="en-US" sz="1600" dirty="0"/>
                    </a:p>
                  </a:txBody>
                  <a:tcPr anchor="ctr"/>
                </a:tc>
              </a:tr>
              <a:tr h="4044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승리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15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2</a:t>
                      </a:r>
                      <a:endParaRPr lang="ko-KR" altLang="en-US" sz="1600" dirty="0"/>
                    </a:p>
                  </a:txBody>
                  <a:tcPr anchor="ctr"/>
                </a:tc>
              </a:tr>
              <a:tr h="4044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승률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88.2%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2</a:t>
                      </a:r>
                      <a:endParaRPr lang="ko-KR" altLang="en-US" sz="1600" dirty="0"/>
                    </a:p>
                  </a:txBody>
                  <a:tcPr anchor="ctr"/>
                </a:tc>
              </a:tr>
              <a:tr h="4044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방어율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2.90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5</a:t>
                      </a:r>
                      <a:endParaRPr lang="ko-KR" altLang="en-US" sz="1600" dirty="0"/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0718722"/>
              </p:ext>
            </p:extLst>
          </p:nvPr>
        </p:nvGraphicFramePr>
        <p:xfrm>
          <a:off x="2611808" y="3136173"/>
          <a:ext cx="2227635" cy="2022105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742545"/>
                <a:gridCol w="742545"/>
                <a:gridCol w="742545"/>
              </a:tblGrid>
              <a:tr h="4044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/>
                        <a:t>루친스키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Stat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Rank</a:t>
                      </a:r>
                      <a:endParaRPr lang="ko-KR" altLang="en-US" sz="1600" dirty="0"/>
                    </a:p>
                  </a:txBody>
                  <a:tcPr anchor="ctr"/>
                </a:tc>
              </a:tr>
              <a:tr h="4044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확률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36%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2</a:t>
                      </a:r>
                      <a:endParaRPr lang="ko-KR" altLang="en-US" sz="1600" dirty="0"/>
                    </a:p>
                  </a:txBody>
                  <a:tcPr anchor="ctr"/>
                </a:tc>
              </a:tr>
              <a:tr h="4044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승리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18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1</a:t>
                      </a:r>
                      <a:endParaRPr lang="ko-KR" altLang="en-US" sz="1600" dirty="0"/>
                    </a:p>
                  </a:txBody>
                  <a:tcPr anchor="ctr"/>
                </a:tc>
              </a:tr>
              <a:tr h="4044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승률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85.7%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3</a:t>
                      </a:r>
                      <a:endParaRPr lang="ko-KR" altLang="en-US" sz="1600" dirty="0"/>
                    </a:p>
                  </a:txBody>
                  <a:tcPr anchor="ctr"/>
                </a:tc>
              </a:tr>
              <a:tr h="4044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방어율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2.89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4</a:t>
                      </a:r>
                      <a:endParaRPr lang="ko-KR" altLang="en-US" sz="1600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26" name="TextBox 25"/>
          <p:cNvSpPr txBox="1"/>
          <p:nvPr/>
        </p:nvSpPr>
        <p:spPr>
          <a:xfrm>
            <a:off x="517062" y="224337"/>
            <a:ext cx="39741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smtClean="0">
                <a:solidFill>
                  <a:srgbClr val="B50B23"/>
                </a:solidFill>
              </a:rPr>
              <a:t>예측결과</a:t>
            </a:r>
            <a:endParaRPr lang="ko-KR" altLang="en-US" b="1" dirty="0">
              <a:solidFill>
                <a:srgbClr val="B50B23"/>
              </a:solidFill>
            </a:endParaRPr>
          </a:p>
        </p:txBody>
      </p:sp>
      <p:graphicFrame>
        <p:nvGraphicFramePr>
          <p:cNvPr id="35" name="표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8789829"/>
              </p:ext>
            </p:extLst>
          </p:nvPr>
        </p:nvGraphicFramePr>
        <p:xfrm>
          <a:off x="7357354" y="3129686"/>
          <a:ext cx="2227635" cy="2479932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742545"/>
                <a:gridCol w="742545"/>
                <a:gridCol w="742545"/>
              </a:tblGrid>
              <a:tr h="41332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김하성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Stat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Rank</a:t>
                      </a:r>
                      <a:endParaRPr lang="ko-KR" altLang="en-US" sz="1600" dirty="0"/>
                    </a:p>
                  </a:txBody>
                  <a:tcPr anchor="ctr"/>
                </a:tc>
              </a:tr>
              <a:tr h="41332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확률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4%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4</a:t>
                      </a:r>
                      <a:endParaRPr lang="ko-KR" altLang="en-US" sz="1600" dirty="0"/>
                    </a:p>
                  </a:txBody>
                  <a:tcPr anchor="ctr"/>
                </a:tc>
              </a:tr>
              <a:tr h="41332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득점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102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1</a:t>
                      </a:r>
                      <a:endParaRPr lang="ko-KR" altLang="en-US" sz="1600" dirty="0"/>
                    </a:p>
                  </a:txBody>
                  <a:tcPr anchor="ctr"/>
                </a:tc>
              </a:tr>
              <a:tr h="41332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안타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149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7</a:t>
                      </a:r>
                      <a:endParaRPr lang="ko-KR" altLang="en-US" sz="1600" dirty="0"/>
                    </a:p>
                  </a:txBody>
                  <a:tcPr anchor="ctr"/>
                </a:tc>
              </a:tr>
              <a:tr h="41332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홈런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27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6</a:t>
                      </a:r>
                      <a:endParaRPr lang="ko-KR" altLang="en-US" sz="1600" dirty="0"/>
                    </a:p>
                  </a:txBody>
                  <a:tcPr anchor="ctr"/>
                </a:tc>
              </a:tr>
              <a:tr h="41332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장타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254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8</a:t>
                      </a:r>
                      <a:endParaRPr lang="ko-KR" altLang="en-US" sz="1600" dirty="0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34577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0784863" y="0"/>
            <a:ext cx="1407137" cy="6858000"/>
            <a:chOff x="10784863" y="0"/>
            <a:chExt cx="1407137" cy="6858000"/>
          </a:xfrm>
        </p:grpSpPr>
        <p:sp>
          <p:nvSpPr>
            <p:cNvPr id="10" name="왼쪽 대괄호 9"/>
            <p:cNvSpPr/>
            <p:nvPr/>
          </p:nvSpPr>
          <p:spPr>
            <a:xfrm>
              <a:off x="11355185" y="0"/>
              <a:ext cx="836815" cy="6858000"/>
            </a:xfrm>
            <a:prstGeom prst="leftBracket">
              <a:avLst>
                <a:gd name="adj" fmla="val 409768"/>
              </a:avLst>
            </a:prstGeom>
            <a:ln w="22225">
              <a:solidFill>
                <a:schemeClr val="bg1">
                  <a:lumMod val="65000"/>
                </a:schemeClr>
              </a:solidFill>
            </a:ln>
            <a:effectLst>
              <a:outerShdw blurRad="190500" dist="139700" dir="18900000" algn="bl" rotWithShape="0">
                <a:prstClr val="black">
                  <a:alpha val="99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13" name="그룹 12"/>
            <p:cNvGrpSpPr/>
            <p:nvPr/>
          </p:nvGrpSpPr>
          <p:grpSpPr>
            <a:xfrm rot="494084">
              <a:off x="10784863" y="3103720"/>
              <a:ext cx="655517" cy="335577"/>
              <a:chOff x="10800274" y="2808794"/>
              <a:chExt cx="655517" cy="335577"/>
            </a:xfrm>
          </p:grpSpPr>
          <p:sp>
            <p:nvSpPr>
              <p:cNvPr id="9" name="타원 8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4" name="그룹 13"/>
            <p:cNvGrpSpPr/>
            <p:nvPr/>
          </p:nvGrpSpPr>
          <p:grpSpPr>
            <a:xfrm rot="456767">
              <a:off x="10841586" y="2629657"/>
              <a:ext cx="623976" cy="319430"/>
              <a:chOff x="10800274" y="2808794"/>
              <a:chExt cx="655517" cy="335577"/>
            </a:xfrm>
          </p:grpSpPr>
          <p:sp>
            <p:nvSpPr>
              <p:cNvPr id="15" name="타원 14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7" name="그룹 16"/>
            <p:cNvGrpSpPr/>
            <p:nvPr/>
          </p:nvGrpSpPr>
          <p:grpSpPr>
            <a:xfrm rot="741120">
              <a:off x="10864774" y="2148212"/>
              <a:ext cx="615027" cy="314849"/>
              <a:chOff x="10800274" y="2808794"/>
              <a:chExt cx="655517" cy="335577"/>
            </a:xfrm>
          </p:grpSpPr>
          <p:sp>
            <p:nvSpPr>
              <p:cNvPr id="18" name="타원 17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0" name="그룹 19"/>
            <p:cNvGrpSpPr/>
            <p:nvPr/>
          </p:nvGrpSpPr>
          <p:grpSpPr>
            <a:xfrm rot="741120">
              <a:off x="10916043" y="1698553"/>
              <a:ext cx="615027" cy="314849"/>
              <a:chOff x="10800274" y="2808794"/>
              <a:chExt cx="655517" cy="335577"/>
            </a:xfrm>
          </p:grpSpPr>
          <p:sp>
            <p:nvSpPr>
              <p:cNvPr id="21" name="타원 20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3" name="그룹 22"/>
            <p:cNvGrpSpPr/>
            <p:nvPr/>
          </p:nvGrpSpPr>
          <p:grpSpPr>
            <a:xfrm rot="1187071">
              <a:off x="11009856" y="1296467"/>
              <a:ext cx="572257" cy="292954"/>
              <a:chOff x="10800274" y="2808794"/>
              <a:chExt cx="655517" cy="335577"/>
            </a:xfrm>
          </p:grpSpPr>
          <p:sp>
            <p:nvSpPr>
              <p:cNvPr id="24" name="타원 23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5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6" name="그룹 25"/>
            <p:cNvGrpSpPr/>
            <p:nvPr/>
          </p:nvGrpSpPr>
          <p:grpSpPr>
            <a:xfrm rot="1105472">
              <a:off x="11108126" y="851449"/>
              <a:ext cx="591110" cy="302605"/>
              <a:chOff x="10800274" y="2808794"/>
              <a:chExt cx="655517" cy="335577"/>
            </a:xfrm>
          </p:grpSpPr>
          <p:sp>
            <p:nvSpPr>
              <p:cNvPr id="27" name="타원 26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9" name="그룹 28"/>
            <p:cNvGrpSpPr/>
            <p:nvPr/>
          </p:nvGrpSpPr>
          <p:grpSpPr>
            <a:xfrm rot="1362376">
              <a:off x="11204841" y="473597"/>
              <a:ext cx="564860" cy="289167"/>
              <a:chOff x="10800274" y="2808794"/>
              <a:chExt cx="655517" cy="335577"/>
            </a:xfrm>
          </p:grpSpPr>
          <p:sp>
            <p:nvSpPr>
              <p:cNvPr id="30" name="타원 29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1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2" name="그룹 31"/>
            <p:cNvGrpSpPr/>
            <p:nvPr/>
          </p:nvGrpSpPr>
          <p:grpSpPr>
            <a:xfrm rot="1706759">
              <a:off x="11362325" y="134000"/>
              <a:ext cx="541749" cy="277336"/>
              <a:chOff x="10800274" y="2808794"/>
              <a:chExt cx="655517" cy="335577"/>
            </a:xfrm>
          </p:grpSpPr>
          <p:sp>
            <p:nvSpPr>
              <p:cNvPr id="33" name="타원 32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4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5" name="그룹 34"/>
            <p:cNvGrpSpPr/>
            <p:nvPr/>
          </p:nvGrpSpPr>
          <p:grpSpPr>
            <a:xfrm rot="494084">
              <a:off x="10797403" y="3557084"/>
              <a:ext cx="655183" cy="335406"/>
              <a:chOff x="10800274" y="2808794"/>
              <a:chExt cx="655517" cy="335577"/>
            </a:xfrm>
          </p:grpSpPr>
          <p:sp>
            <p:nvSpPr>
              <p:cNvPr id="36" name="타원 35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494084">
              <a:off x="10868900" y="4013079"/>
              <a:ext cx="590761" cy="302427"/>
              <a:chOff x="10800274" y="2808794"/>
              <a:chExt cx="655517" cy="335577"/>
            </a:xfrm>
          </p:grpSpPr>
          <p:sp>
            <p:nvSpPr>
              <p:cNvPr id="39" name="타원 38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1" name="그룹 40"/>
            <p:cNvGrpSpPr/>
            <p:nvPr/>
          </p:nvGrpSpPr>
          <p:grpSpPr>
            <a:xfrm rot="494084">
              <a:off x="10925212" y="4469755"/>
              <a:ext cx="523500" cy="267994"/>
              <a:chOff x="10800274" y="2808794"/>
              <a:chExt cx="655517" cy="335577"/>
            </a:xfrm>
          </p:grpSpPr>
          <p:sp>
            <p:nvSpPr>
              <p:cNvPr id="42" name="타원 41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3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4" name="그룹 43"/>
            <p:cNvGrpSpPr/>
            <p:nvPr/>
          </p:nvGrpSpPr>
          <p:grpSpPr>
            <a:xfrm rot="494084">
              <a:off x="10954302" y="4888632"/>
              <a:ext cx="523500" cy="267994"/>
              <a:chOff x="10800274" y="2808794"/>
              <a:chExt cx="655517" cy="335577"/>
            </a:xfrm>
          </p:grpSpPr>
          <p:sp>
            <p:nvSpPr>
              <p:cNvPr id="45" name="타원 44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6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7" name="그룹 46"/>
            <p:cNvGrpSpPr/>
            <p:nvPr/>
          </p:nvGrpSpPr>
          <p:grpSpPr>
            <a:xfrm rot="264966">
              <a:off x="11016458" y="5254374"/>
              <a:ext cx="523500" cy="267994"/>
              <a:chOff x="10800274" y="2808794"/>
              <a:chExt cx="655517" cy="335577"/>
            </a:xfrm>
          </p:grpSpPr>
          <p:sp>
            <p:nvSpPr>
              <p:cNvPr id="48" name="타원 47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9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0" name="그룹 49"/>
            <p:cNvGrpSpPr/>
            <p:nvPr/>
          </p:nvGrpSpPr>
          <p:grpSpPr>
            <a:xfrm rot="270805">
              <a:off x="11138815" y="5649151"/>
              <a:ext cx="481701" cy="246596"/>
              <a:chOff x="10800274" y="2808794"/>
              <a:chExt cx="655517" cy="335577"/>
            </a:xfrm>
          </p:grpSpPr>
          <p:sp>
            <p:nvSpPr>
              <p:cNvPr id="51" name="타원 50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2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3" name="그룹 52"/>
            <p:cNvGrpSpPr/>
            <p:nvPr/>
          </p:nvGrpSpPr>
          <p:grpSpPr>
            <a:xfrm>
              <a:off x="11285504" y="6027275"/>
              <a:ext cx="418301" cy="214140"/>
              <a:chOff x="10800274" y="2808794"/>
              <a:chExt cx="655517" cy="335577"/>
            </a:xfrm>
          </p:grpSpPr>
          <p:sp>
            <p:nvSpPr>
              <p:cNvPr id="54" name="타원 53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5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6" name="그룹 55"/>
            <p:cNvGrpSpPr/>
            <p:nvPr/>
          </p:nvGrpSpPr>
          <p:grpSpPr>
            <a:xfrm rot="242306">
              <a:off x="11430348" y="6380195"/>
              <a:ext cx="352470" cy="180439"/>
              <a:chOff x="10800274" y="2808794"/>
              <a:chExt cx="655517" cy="335577"/>
            </a:xfrm>
          </p:grpSpPr>
          <p:sp>
            <p:nvSpPr>
              <p:cNvPr id="57" name="타원 56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8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9" name="그룹 58"/>
            <p:cNvGrpSpPr/>
            <p:nvPr/>
          </p:nvGrpSpPr>
          <p:grpSpPr>
            <a:xfrm>
              <a:off x="11619026" y="6646407"/>
              <a:ext cx="302677" cy="154949"/>
              <a:chOff x="10800274" y="2808794"/>
              <a:chExt cx="655517" cy="335577"/>
            </a:xfrm>
          </p:grpSpPr>
          <p:sp>
            <p:nvSpPr>
              <p:cNvPr id="60" name="타원 59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1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14" name="그룹 113"/>
            <p:cNvGrpSpPr/>
            <p:nvPr/>
          </p:nvGrpSpPr>
          <p:grpSpPr>
            <a:xfrm rot="3653666" flipH="1" flipV="1">
              <a:off x="11911991" y="139009"/>
              <a:ext cx="271890" cy="139188"/>
              <a:chOff x="10800274" y="2808794"/>
              <a:chExt cx="655517" cy="335577"/>
            </a:xfrm>
          </p:grpSpPr>
          <p:sp>
            <p:nvSpPr>
              <p:cNvPr id="115" name="타원 114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6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17" name="그룹 116"/>
            <p:cNvGrpSpPr/>
            <p:nvPr/>
          </p:nvGrpSpPr>
          <p:grpSpPr>
            <a:xfrm rot="3653666" flipH="1" flipV="1">
              <a:off x="11763802" y="438774"/>
              <a:ext cx="439468" cy="224975"/>
              <a:chOff x="10800274" y="2808794"/>
              <a:chExt cx="655517" cy="335577"/>
            </a:xfrm>
          </p:grpSpPr>
          <p:sp>
            <p:nvSpPr>
              <p:cNvPr id="118" name="타원 117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9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0" name="그룹 119"/>
            <p:cNvGrpSpPr/>
            <p:nvPr/>
          </p:nvGrpSpPr>
          <p:grpSpPr>
            <a:xfrm rot="3653666" flipH="1" flipV="1">
              <a:off x="11693597" y="789000"/>
              <a:ext cx="430536" cy="220403"/>
              <a:chOff x="10800274" y="2808794"/>
              <a:chExt cx="655517" cy="335577"/>
            </a:xfrm>
          </p:grpSpPr>
          <p:sp>
            <p:nvSpPr>
              <p:cNvPr id="121" name="타원 120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2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3" name="그룹 122"/>
            <p:cNvGrpSpPr/>
            <p:nvPr/>
          </p:nvGrpSpPr>
          <p:grpSpPr>
            <a:xfrm rot="3653666" flipH="1" flipV="1">
              <a:off x="11620796" y="1143644"/>
              <a:ext cx="499927" cy="255926"/>
              <a:chOff x="10800274" y="2808794"/>
              <a:chExt cx="655517" cy="335577"/>
            </a:xfrm>
          </p:grpSpPr>
          <p:sp>
            <p:nvSpPr>
              <p:cNvPr id="124" name="타원 123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5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6" name="그룹 125"/>
            <p:cNvGrpSpPr/>
            <p:nvPr/>
          </p:nvGrpSpPr>
          <p:grpSpPr>
            <a:xfrm rot="3653666" flipH="1" flipV="1">
              <a:off x="11545326" y="1553847"/>
              <a:ext cx="609216" cy="311874"/>
              <a:chOff x="10800274" y="2808794"/>
              <a:chExt cx="655517" cy="335577"/>
            </a:xfrm>
          </p:grpSpPr>
          <p:sp>
            <p:nvSpPr>
              <p:cNvPr id="127" name="타원 126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8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9" name="그룹 128"/>
            <p:cNvGrpSpPr/>
            <p:nvPr/>
          </p:nvGrpSpPr>
          <p:grpSpPr>
            <a:xfrm rot="3653666" flipH="1" flipV="1">
              <a:off x="11465713" y="1985268"/>
              <a:ext cx="683207" cy="349752"/>
              <a:chOff x="10800274" y="2808794"/>
              <a:chExt cx="655517" cy="335577"/>
            </a:xfrm>
          </p:grpSpPr>
          <p:sp>
            <p:nvSpPr>
              <p:cNvPr id="130" name="타원 129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1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32" name="그룹 131"/>
            <p:cNvGrpSpPr/>
            <p:nvPr/>
          </p:nvGrpSpPr>
          <p:grpSpPr>
            <a:xfrm rot="3150082" flipH="1" flipV="1">
              <a:off x="11431401" y="2458283"/>
              <a:ext cx="662085" cy="338939"/>
              <a:chOff x="10800274" y="2808794"/>
              <a:chExt cx="655517" cy="335577"/>
            </a:xfrm>
          </p:grpSpPr>
          <p:sp>
            <p:nvSpPr>
              <p:cNvPr id="133" name="타원 132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4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35" name="그룹 134"/>
            <p:cNvGrpSpPr/>
            <p:nvPr/>
          </p:nvGrpSpPr>
          <p:grpSpPr>
            <a:xfrm rot="3086342" flipH="1" flipV="1">
              <a:off x="11396643" y="2891848"/>
              <a:ext cx="662085" cy="338939"/>
              <a:chOff x="10800274" y="2808794"/>
              <a:chExt cx="655517" cy="335577"/>
            </a:xfrm>
          </p:grpSpPr>
          <p:sp>
            <p:nvSpPr>
              <p:cNvPr id="136" name="타원 135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7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38" name="그룹 137"/>
            <p:cNvGrpSpPr/>
            <p:nvPr/>
          </p:nvGrpSpPr>
          <p:grpSpPr>
            <a:xfrm rot="3086342" flipH="1" flipV="1">
              <a:off x="11406398" y="3380652"/>
              <a:ext cx="602962" cy="308673"/>
              <a:chOff x="10800274" y="2808794"/>
              <a:chExt cx="655517" cy="335577"/>
            </a:xfrm>
          </p:grpSpPr>
          <p:sp>
            <p:nvSpPr>
              <p:cNvPr id="139" name="타원 138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0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41" name="그룹 140"/>
            <p:cNvGrpSpPr/>
            <p:nvPr/>
          </p:nvGrpSpPr>
          <p:grpSpPr>
            <a:xfrm rot="3086342" flipH="1" flipV="1">
              <a:off x="11424413" y="3858317"/>
              <a:ext cx="544096" cy="278538"/>
              <a:chOff x="10800274" y="2808794"/>
              <a:chExt cx="655517" cy="335577"/>
            </a:xfrm>
          </p:grpSpPr>
          <p:sp>
            <p:nvSpPr>
              <p:cNvPr id="142" name="타원 141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3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44" name="그룹 143"/>
            <p:cNvGrpSpPr/>
            <p:nvPr/>
          </p:nvGrpSpPr>
          <p:grpSpPr>
            <a:xfrm rot="2675369" flipH="1" flipV="1">
              <a:off x="11426508" y="4297463"/>
              <a:ext cx="523070" cy="267774"/>
              <a:chOff x="10800274" y="2808794"/>
              <a:chExt cx="655517" cy="335577"/>
            </a:xfrm>
          </p:grpSpPr>
          <p:sp>
            <p:nvSpPr>
              <p:cNvPr id="145" name="타원 144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6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47" name="그룹 146"/>
            <p:cNvGrpSpPr/>
            <p:nvPr/>
          </p:nvGrpSpPr>
          <p:grpSpPr>
            <a:xfrm rot="2635173" flipH="1" flipV="1">
              <a:off x="11472040" y="4712207"/>
              <a:ext cx="463147" cy="237098"/>
              <a:chOff x="10800274" y="2808794"/>
              <a:chExt cx="655517" cy="335577"/>
            </a:xfrm>
          </p:grpSpPr>
          <p:sp>
            <p:nvSpPr>
              <p:cNvPr id="148" name="타원 147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9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50" name="그룹 149"/>
            <p:cNvGrpSpPr/>
            <p:nvPr/>
          </p:nvGrpSpPr>
          <p:grpSpPr>
            <a:xfrm rot="2266289" flipH="1" flipV="1">
              <a:off x="11500327" y="5055958"/>
              <a:ext cx="463147" cy="237098"/>
              <a:chOff x="10800274" y="2808794"/>
              <a:chExt cx="655517" cy="335577"/>
            </a:xfrm>
          </p:grpSpPr>
          <p:sp>
            <p:nvSpPr>
              <p:cNvPr id="151" name="타원 150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2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53" name="그룹 152"/>
            <p:cNvGrpSpPr/>
            <p:nvPr/>
          </p:nvGrpSpPr>
          <p:grpSpPr>
            <a:xfrm rot="2266289" flipH="1" flipV="1">
              <a:off x="11582239" y="5454040"/>
              <a:ext cx="422424" cy="216251"/>
              <a:chOff x="10800274" y="2808794"/>
              <a:chExt cx="655517" cy="335577"/>
            </a:xfrm>
          </p:grpSpPr>
          <p:sp>
            <p:nvSpPr>
              <p:cNvPr id="154" name="타원 153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5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56" name="그룹 155"/>
            <p:cNvGrpSpPr/>
            <p:nvPr/>
          </p:nvGrpSpPr>
          <p:grpSpPr>
            <a:xfrm rot="2266289" flipH="1" flipV="1">
              <a:off x="11664500" y="5845204"/>
              <a:ext cx="374275" cy="191602"/>
              <a:chOff x="10800274" y="2808794"/>
              <a:chExt cx="655517" cy="335577"/>
            </a:xfrm>
          </p:grpSpPr>
          <p:sp>
            <p:nvSpPr>
              <p:cNvPr id="157" name="타원 156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8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59" name="그룹 158"/>
            <p:cNvGrpSpPr/>
            <p:nvPr/>
          </p:nvGrpSpPr>
          <p:grpSpPr>
            <a:xfrm rot="1737690" flipH="1" flipV="1">
              <a:off x="11766803" y="6178890"/>
              <a:ext cx="320033" cy="163834"/>
              <a:chOff x="10800274" y="2808794"/>
              <a:chExt cx="655517" cy="335577"/>
            </a:xfrm>
          </p:grpSpPr>
          <p:sp>
            <p:nvSpPr>
              <p:cNvPr id="160" name="타원 159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1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62" name="그룹 161"/>
            <p:cNvGrpSpPr/>
            <p:nvPr/>
          </p:nvGrpSpPr>
          <p:grpSpPr>
            <a:xfrm rot="1554113" flipH="1" flipV="1">
              <a:off x="11893457" y="6453837"/>
              <a:ext cx="290797" cy="148867"/>
              <a:chOff x="10800274" y="2808794"/>
              <a:chExt cx="655517" cy="335577"/>
            </a:xfrm>
          </p:grpSpPr>
          <p:sp>
            <p:nvSpPr>
              <p:cNvPr id="163" name="타원 162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4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11" name="TextBox 110"/>
          <p:cNvSpPr txBox="1"/>
          <p:nvPr/>
        </p:nvSpPr>
        <p:spPr>
          <a:xfrm>
            <a:off x="487878" y="302161"/>
            <a:ext cx="39741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smtClean="0">
                <a:solidFill>
                  <a:srgbClr val="B50B23"/>
                </a:solidFill>
              </a:rPr>
              <a:t>결론</a:t>
            </a:r>
            <a:endParaRPr lang="ko-KR" altLang="en-US" b="1" dirty="0">
              <a:solidFill>
                <a:srgbClr val="B50B23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997" y="1058575"/>
            <a:ext cx="3848100" cy="48768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378096" y="2056871"/>
            <a:ext cx="512299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2015</a:t>
            </a:r>
            <a:r>
              <a:rPr lang="ko-KR" altLang="en-US" dirty="0"/>
              <a:t>년도 부터 </a:t>
            </a:r>
            <a:r>
              <a:rPr lang="en-US" altLang="ko-KR" dirty="0"/>
              <a:t>MVP </a:t>
            </a:r>
            <a:r>
              <a:rPr lang="ko-KR" altLang="en-US" dirty="0"/>
              <a:t>선정 방식이 바뀌었지만 선정과정에서 논란이 되는 경우가 </a:t>
            </a:r>
            <a:r>
              <a:rPr lang="ko-KR" altLang="en-US" dirty="0" smtClean="0"/>
              <a:t>존재</a:t>
            </a:r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현재 기자단 중 실제 야구관련 기자단은 </a:t>
            </a:r>
            <a:r>
              <a:rPr lang="ko-KR" altLang="en-US" dirty="0" smtClean="0"/>
              <a:t>전혀 </a:t>
            </a:r>
            <a:r>
              <a:rPr lang="ko-KR" altLang="en-US" dirty="0"/>
              <a:t>관련 없는 사람들이 투표에 </a:t>
            </a:r>
            <a:r>
              <a:rPr lang="ko-KR" altLang="en-US" dirty="0" smtClean="0"/>
              <a:t>참여하는 인지도 </a:t>
            </a:r>
            <a:r>
              <a:rPr lang="ko-KR" altLang="en-US" dirty="0"/>
              <a:t>투표가 되는 경우가 </a:t>
            </a:r>
            <a:r>
              <a:rPr lang="ko-KR" altLang="en-US" dirty="0" smtClean="0"/>
              <a:t>대다수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rgbClr val="FF0000"/>
                </a:solidFill>
              </a:rPr>
              <a:t>MVP </a:t>
            </a:r>
            <a:r>
              <a:rPr lang="ko-KR" altLang="en-US" b="1" dirty="0">
                <a:solidFill>
                  <a:srgbClr val="FF0000"/>
                </a:solidFill>
              </a:rPr>
              <a:t>선정에 대한 보다 명확한 </a:t>
            </a:r>
            <a:r>
              <a:rPr lang="ko-KR" altLang="en-US" b="1" dirty="0" smtClean="0">
                <a:solidFill>
                  <a:srgbClr val="FF0000"/>
                </a:solidFill>
              </a:rPr>
              <a:t>기준이 필요</a:t>
            </a:r>
            <a:endParaRPr lang="en-US" altLang="ko-KR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1082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/>
          </p:nvPr>
        </p:nvSpPr>
        <p:spPr>
          <a:xfrm>
            <a:off x="1344572" y="3860948"/>
            <a:ext cx="5820237" cy="1367835"/>
          </a:xfrm>
        </p:spPr>
        <p:txBody>
          <a:bodyPr/>
          <a:lstStyle/>
          <a:p>
            <a:r>
              <a:rPr lang="en-US" altLang="ko-KR" dirty="0"/>
              <a:t>THANK YOU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45416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0784863" y="0"/>
            <a:ext cx="1407137" cy="6858000"/>
            <a:chOff x="10784863" y="0"/>
            <a:chExt cx="1407137" cy="6858000"/>
          </a:xfrm>
        </p:grpSpPr>
        <p:sp>
          <p:nvSpPr>
            <p:cNvPr id="10" name="왼쪽 대괄호 9"/>
            <p:cNvSpPr/>
            <p:nvPr/>
          </p:nvSpPr>
          <p:spPr>
            <a:xfrm>
              <a:off x="11355185" y="0"/>
              <a:ext cx="836815" cy="6858000"/>
            </a:xfrm>
            <a:prstGeom prst="leftBracket">
              <a:avLst>
                <a:gd name="adj" fmla="val 409768"/>
              </a:avLst>
            </a:prstGeom>
            <a:ln w="22225">
              <a:solidFill>
                <a:schemeClr val="bg1">
                  <a:lumMod val="65000"/>
                </a:schemeClr>
              </a:solidFill>
            </a:ln>
            <a:effectLst>
              <a:outerShdw blurRad="190500" dist="139700" dir="18900000" algn="bl" rotWithShape="0">
                <a:prstClr val="black">
                  <a:alpha val="99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13" name="그룹 12"/>
            <p:cNvGrpSpPr/>
            <p:nvPr/>
          </p:nvGrpSpPr>
          <p:grpSpPr>
            <a:xfrm rot="494084">
              <a:off x="10784863" y="3103720"/>
              <a:ext cx="655517" cy="335577"/>
              <a:chOff x="10800274" y="2808794"/>
              <a:chExt cx="655517" cy="335577"/>
            </a:xfrm>
          </p:grpSpPr>
          <p:sp>
            <p:nvSpPr>
              <p:cNvPr id="9" name="타원 8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4" name="그룹 13"/>
            <p:cNvGrpSpPr/>
            <p:nvPr/>
          </p:nvGrpSpPr>
          <p:grpSpPr>
            <a:xfrm rot="456767">
              <a:off x="10841586" y="2629657"/>
              <a:ext cx="623976" cy="319430"/>
              <a:chOff x="10800274" y="2808794"/>
              <a:chExt cx="655517" cy="335577"/>
            </a:xfrm>
          </p:grpSpPr>
          <p:sp>
            <p:nvSpPr>
              <p:cNvPr id="15" name="타원 14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7" name="그룹 16"/>
            <p:cNvGrpSpPr/>
            <p:nvPr/>
          </p:nvGrpSpPr>
          <p:grpSpPr>
            <a:xfrm rot="741120">
              <a:off x="10864774" y="2148212"/>
              <a:ext cx="615027" cy="314849"/>
              <a:chOff x="10800274" y="2808794"/>
              <a:chExt cx="655517" cy="335577"/>
            </a:xfrm>
          </p:grpSpPr>
          <p:sp>
            <p:nvSpPr>
              <p:cNvPr id="18" name="타원 17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0" name="그룹 19"/>
            <p:cNvGrpSpPr/>
            <p:nvPr/>
          </p:nvGrpSpPr>
          <p:grpSpPr>
            <a:xfrm rot="741120">
              <a:off x="10916043" y="1698553"/>
              <a:ext cx="615027" cy="314849"/>
              <a:chOff x="10800274" y="2808794"/>
              <a:chExt cx="655517" cy="335577"/>
            </a:xfrm>
          </p:grpSpPr>
          <p:sp>
            <p:nvSpPr>
              <p:cNvPr id="21" name="타원 20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3" name="그룹 22"/>
            <p:cNvGrpSpPr/>
            <p:nvPr/>
          </p:nvGrpSpPr>
          <p:grpSpPr>
            <a:xfrm rot="1187071">
              <a:off x="11009856" y="1296467"/>
              <a:ext cx="572257" cy="292954"/>
              <a:chOff x="10800274" y="2808794"/>
              <a:chExt cx="655517" cy="335577"/>
            </a:xfrm>
          </p:grpSpPr>
          <p:sp>
            <p:nvSpPr>
              <p:cNvPr id="24" name="타원 23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5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6" name="그룹 25"/>
            <p:cNvGrpSpPr/>
            <p:nvPr/>
          </p:nvGrpSpPr>
          <p:grpSpPr>
            <a:xfrm rot="1105472">
              <a:off x="11108126" y="851449"/>
              <a:ext cx="591110" cy="302605"/>
              <a:chOff x="10800274" y="2808794"/>
              <a:chExt cx="655517" cy="335577"/>
            </a:xfrm>
          </p:grpSpPr>
          <p:sp>
            <p:nvSpPr>
              <p:cNvPr id="27" name="타원 26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9" name="그룹 28"/>
            <p:cNvGrpSpPr/>
            <p:nvPr/>
          </p:nvGrpSpPr>
          <p:grpSpPr>
            <a:xfrm rot="1362376">
              <a:off x="11204841" y="473597"/>
              <a:ext cx="564860" cy="289167"/>
              <a:chOff x="10800274" y="2808794"/>
              <a:chExt cx="655517" cy="335577"/>
            </a:xfrm>
          </p:grpSpPr>
          <p:sp>
            <p:nvSpPr>
              <p:cNvPr id="30" name="타원 29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1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2" name="그룹 31"/>
            <p:cNvGrpSpPr/>
            <p:nvPr/>
          </p:nvGrpSpPr>
          <p:grpSpPr>
            <a:xfrm rot="1706759">
              <a:off x="11362325" y="134000"/>
              <a:ext cx="541749" cy="277336"/>
              <a:chOff x="10800274" y="2808794"/>
              <a:chExt cx="655517" cy="335577"/>
            </a:xfrm>
          </p:grpSpPr>
          <p:sp>
            <p:nvSpPr>
              <p:cNvPr id="33" name="타원 32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4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5" name="그룹 34"/>
            <p:cNvGrpSpPr/>
            <p:nvPr/>
          </p:nvGrpSpPr>
          <p:grpSpPr>
            <a:xfrm rot="494084">
              <a:off x="10797403" y="3557084"/>
              <a:ext cx="655183" cy="335406"/>
              <a:chOff x="10800274" y="2808794"/>
              <a:chExt cx="655517" cy="335577"/>
            </a:xfrm>
          </p:grpSpPr>
          <p:sp>
            <p:nvSpPr>
              <p:cNvPr id="36" name="타원 35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494084">
              <a:off x="10868900" y="4013079"/>
              <a:ext cx="590761" cy="302427"/>
              <a:chOff x="10800274" y="2808794"/>
              <a:chExt cx="655517" cy="335577"/>
            </a:xfrm>
          </p:grpSpPr>
          <p:sp>
            <p:nvSpPr>
              <p:cNvPr id="39" name="타원 38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1" name="그룹 40"/>
            <p:cNvGrpSpPr/>
            <p:nvPr/>
          </p:nvGrpSpPr>
          <p:grpSpPr>
            <a:xfrm rot="494084">
              <a:off x="10925212" y="4469755"/>
              <a:ext cx="523500" cy="267994"/>
              <a:chOff x="10800274" y="2808794"/>
              <a:chExt cx="655517" cy="335577"/>
            </a:xfrm>
          </p:grpSpPr>
          <p:sp>
            <p:nvSpPr>
              <p:cNvPr id="42" name="타원 41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3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4" name="그룹 43"/>
            <p:cNvGrpSpPr/>
            <p:nvPr/>
          </p:nvGrpSpPr>
          <p:grpSpPr>
            <a:xfrm rot="494084">
              <a:off x="10954302" y="4888632"/>
              <a:ext cx="523500" cy="267994"/>
              <a:chOff x="10800274" y="2808794"/>
              <a:chExt cx="655517" cy="335577"/>
            </a:xfrm>
          </p:grpSpPr>
          <p:sp>
            <p:nvSpPr>
              <p:cNvPr id="45" name="타원 44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6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7" name="그룹 46"/>
            <p:cNvGrpSpPr/>
            <p:nvPr/>
          </p:nvGrpSpPr>
          <p:grpSpPr>
            <a:xfrm rot="264966">
              <a:off x="11016458" y="5254374"/>
              <a:ext cx="523500" cy="267994"/>
              <a:chOff x="10800274" y="2808794"/>
              <a:chExt cx="655517" cy="335577"/>
            </a:xfrm>
          </p:grpSpPr>
          <p:sp>
            <p:nvSpPr>
              <p:cNvPr id="48" name="타원 47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9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0" name="그룹 49"/>
            <p:cNvGrpSpPr/>
            <p:nvPr/>
          </p:nvGrpSpPr>
          <p:grpSpPr>
            <a:xfrm rot="270805">
              <a:off x="11138815" y="5649151"/>
              <a:ext cx="481701" cy="246596"/>
              <a:chOff x="10800274" y="2808794"/>
              <a:chExt cx="655517" cy="335577"/>
            </a:xfrm>
          </p:grpSpPr>
          <p:sp>
            <p:nvSpPr>
              <p:cNvPr id="51" name="타원 50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2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3" name="그룹 52"/>
            <p:cNvGrpSpPr/>
            <p:nvPr/>
          </p:nvGrpSpPr>
          <p:grpSpPr>
            <a:xfrm>
              <a:off x="11285504" y="6027275"/>
              <a:ext cx="418301" cy="214140"/>
              <a:chOff x="10800274" y="2808794"/>
              <a:chExt cx="655517" cy="335577"/>
            </a:xfrm>
          </p:grpSpPr>
          <p:sp>
            <p:nvSpPr>
              <p:cNvPr id="54" name="타원 53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5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6" name="그룹 55"/>
            <p:cNvGrpSpPr/>
            <p:nvPr/>
          </p:nvGrpSpPr>
          <p:grpSpPr>
            <a:xfrm rot="242306">
              <a:off x="11430348" y="6380195"/>
              <a:ext cx="352470" cy="180439"/>
              <a:chOff x="10800274" y="2808794"/>
              <a:chExt cx="655517" cy="335577"/>
            </a:xfrm>
          </p:grpSpPr>
          <p:sp>
            <p:nvSpPr>
              <p:cNvPr id="57" name="타원 56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8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9" name="그룹 58"/>
            <p:cNvGrpSpPr/>
            <p:nvPr/>
          </p:nvGrpSpPr>
          <p:grpSpPr>
            <a:xfrm>
              <a:off x="11619026" y="6646407"/>
              <a:ext cx="302677" cy="154949"/>
              <a:chOff x="10800274" y="2808794"/>
              <a:chExt cx="655517" cy="335577"/>
            </a:xfrm>
          </p:grpSpPr>
          <p:sp>
            <p:nvSpPr>
              <p:cNvPr id="60" name="타원 59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1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14" name="그룹 113"/>
            <p:cNvGrpSpPr/>
            <p:nvPr/>
          </p:nvGrpSpPr>
          <p:grpSpPr>
            <a:xfrm rot="3653666" flipH="1" flipV="1">
              <a:off x="11911991" y="139009"/>
              <a:ext cx="271890" cy="139188"/>
              <a:chOff x="10800274" y="2808794"/>
              <a:chExt cx="655517" cy="335577"/>
            </a:xfrm>
          </p:grpSpPr>
          <p:sp>
            <p:nvSpPr>
              <p:cNvPr id="115" name="타원 114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6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17" name="그룹 116"/>
            <p:cNvGrpSpPr/>
            <p:nvPr/>
          </p:nvGrpSpPr>
          <p:grpSpPr>
            <a:xfrm rot="3653666" flipH="1" flipV="1">
              <a:off x="11763802" y="438774"/>
              <a:ext cx="439468" cy="224975"/>
              <a:chOff x="10800274" y="2808794"/>
              <a:chExt cx="655517" cy="335577"/>
            </a:xfrm>
          </p:grpSpPr>
          <p:sp>
            <p:nvSpPr>
              <p:cNvPr id="118" name="타원 117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9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0" name="그룹 119"/>
            <p:cNvGrpSpPr/>
            <p:nvPr/>
          </p:nvGrpSpPr>
          <p:grpSpPr>
            <a:xfrm rot="3653666" flipH="1" flipV="1">
              <a:off x="11693597" y="789000"/>
              <a:ext cx="430536" cy="220403"/>
              <a:chOff x="10800274" y="2808794"/>
              <a:chExt cx="655517" cy="335577"/>
            </a:xfrm>
          </p:grpSpPr>
          <p:sp>
            <p:nvSpPr>
              <p:cNvPr id="121" name="타원 120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2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3" name="그룹 122"/>
            <p:cNvGrpSpPr/>
            <p:nvPr/>
          </p:nvGrpSpPr>
          <p:grpSpPr>
            <a:xfrm rot="3653666" flipH="1" flipV="1">
              <a:off x="11620796" y="1143644"/>
              <a:ext cx="499927" cy="255926"/>
              <a:chOff x="10800274" y="2808794"/>
              <a:chExt cx="655517" cy="335577"/>
            </a:xfrm>
          </p:grpSpPr>
          <p:sp>
            <p:nvSpPr>
              <p:cNvPr id="124" name="타원 123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5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6" name="그룹 125"/>
            <p:cNvGrpSpPr/>
            <p:nvPr/>
          </p:nvGrpSpPr>
          <p:grpSpPr>
            <a:xfrm rot="3653666" flipH="1" flipV="1">
              <a:off x="11545326" y="1553847"/>
              <a:ext cx="609216" cy="311874"/>
              <a:chOff x="10800274" y="2808794"/>
              <a:chExt cx="655517" cy="335577"/>
            </a:xfrm>
          </p:grpSpPr>
          <p:sp>
            <p:nvSpPr>
              <p:cNvPr id="127" name="타원 126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8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9" name="그룹 128"/>
            <p:cNvGrpSpPr/>
            <p:nvPr/>
          </p:nvGrpSpPr>
          <p:grpSpPr>
            <a:xfrm rot="3653666" flipH="1" flipV="1">
              <a:off x="11465713" y="1985268"/>
              <a:ext cx="683207" cy="349752"/>
              <a:chOff x="10800274" y="2808794"/>
              <a:chExt cx="655517" cy="335577"/>
            </a:xfrm>
          </p:grpSpPr>
          <p:sp>
            <p:nvSpPr>
              <p:cNvPr id="130" name="타원 129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1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32" name="그룹 131"/>
            <p:cNvGrpSpPr/>
            <p:nvPr/>
          </p:nvGrpSpPr>
          <p:grpSpPr>
            <a:xfrm rot="3150082" flipH="1" flipV="1">
              <a:off x="11431401" y="2458283"/>
              <a:ext cx="662085" cy="338939"/>
              <a:chOff x="10800274" y="2808794"/>
              <a:chExt cx="655517" cy="335577"/>
            </a:xfrm>
          </p:grpSpPr>
          <p:sp>
            <p:nvSpPr>
              <p:cNvPr id="133" name="타원 132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4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35" name="그룹 134"/>
            <p:cNvGrpSpPr/>
            <p:nvPr/>
          </p:nvGrpSpPr>
          <p:grpSpPr>
            <a:xfrm rot="3086342" flipH="1" flipV="1">
              <a:off x="11396643" y="2891848"/>
              <a:ext cx="662085" cy="338939"/>
              <a:chOff x="10800274" y="2808794"/>
              <a:chExt cx="655517" cy="335577"/>
            </a:xfrm>
          </p:grpSpPr>
          <p:sp>
            <p:nvSpPr>
              <p:cNvPr id="136" name="타원 135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7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38" name="그룹 137"/>
            <p:cNvGrpSpPr/>
            <p:nvPr/>
          </p:nvGrpSpPr>
          <p:grpSpPr>
            <a:xfrm rot="3086342" flipH="1" flipV="1">
              <a:off x="11406398" y="3380652"/>
              <a:ext cx="602962" cy="308673"/>
              <a:chOff x="10800274" y="2808794"/>
              <a:chExt cx="655517" cy="335577"/>
            </a:xfrm>
          </p:grpSpPr>
          <p:sp>
            <p:nvSpPr>
              <p:cNvPr id="139" name="타원 138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0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41" name="그룹 140"/>
            <p:cNvGrpSpPr/>
            <p:nvPr/>
          </p:nvGrpSpPr>
          <p:grpSpPr>
            <a:xfrm rot="3086342" flipH="1" flipV="1">
              <a:off x="11424413" y="3858317"/>
              <a:ext cx="544096" cy="278538"/>
              <a:chOff x="10800274" y="2808794"/>
              <a:chExt cx="655517" cy="335577"/>
            </a:xfrm>
          </p:grpSpPr>
          <p:sp>
            <p:nvSpPr>
              <p:cNvPr id="142" name="타원 141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3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44" name="그룹 143"/>
            <p:cNvGrpSpPr/>
            <p:nvPr/>
          </p:nvGrpSpPr>
          <p:grpSpPr>
            <a:xfrm rot="2675369" flipH="1" flipV="1">
              <a:off x="11426508" y="4297463"/>
              <a:ext cx="523070" cy="267774"/>
              <a:chOff x="10800274" y="2808794"/>
              <a:chExt cx="655517" cy="335577"/>
            </a:xfrm>
          </p:grpSpPr>
          <p:sp>
            <p:nvSpPr>
              <p:cNvPr id="145" name="타원 144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6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47" name="그룹 146"/>
            <p:cNvGrpSpPr/>
            <p:nvPr/>
          </p:nvGrpSpPr>
          <p:grpSpPr>
            <a:xfrm rot="2635173" flipH="1" flipV="1">
              <a:off x="11472040" y="4712207"/>
              <a:ext cx="463147" cy="237098"/>
              <a:chOff x="10800274" y="2808794"/>
              <a:chExt cx="655517" cy="335577"/>
            </a:xfrm>
          </p:grpSpPr>
          <p:sp>
            <p:nvSpPr>
              <p:cNvPr id="148" name="타원 147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9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50" name="그룹 149"/>
            <p:cNvGrpSpPr/>
            <p:nvPr/>
          </p:nvGrpSpPr>
          <p:grpSpPr>
            <a:xfrm rot="2266289" flipH="1" flipV="1">
              <a:off x="11500327" y="5055958"/>
              <a:ext cx="463147" cy="237098"/>
              <a:chOff x="10800274" y="2808794"/>
              <a:chExt cx="655517" cy="335577"/>
            </a:xfrm>
          </p:grpSpPr>
          <p:sp>
            <p:nvSpPr>
              <p:cNvPr id="151" name="타원 150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2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53" name="그룹 152"/>
            <p:cNvGrpSpPr/>
            <p:nvPr/>
          </p:nvGrpSpPr>
          <p:grpSpPr>
            <a:xfrm rot="2266289" flipH="1" flipV="1">
              <a:off x="11582239" y="5454040"/>
              <a:ext cx="422424" cy="216251"/>
              <a:chOff x="10800274" y="2808794"/>
              <a:chExt cx="655517" cy="335577"/>
            </a:xfrm>
          </p:grpSpPr>
          <p:sp>
            <p:nvSpPr>
              <p:cNvPr id="154" name="타원 153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5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56" name="그룹 155"/>
            <p:cNvGrpSpPr/>
            <p:nvPr/>
          </p:nvGrpSpPr>
          <p:grpSpPr>
            <a:xfrm rot="2266289" flipH="1" flipV="1">
              <a:off x="11664500" y="5845204"/>
              <a:ext cx="374275" cy="191602"/>
              <a:chOff x="10800274" y="2808794"/>
              <a:chExt cx="655517" cy="335577"/>
            </a:xfrm>
          </p:grpSpPr>
          <p:sp>
            <p:nvSpPr>
              <p:cNvPr id="157" name="타원 156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8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59" name="그룹 158"/>
            <p:cNvGrpSpPr/>
            <p:nvPr/>
          </p:nvGrpSpPr>
          <p:grpSpPr>
            <a:xfrm rot="1737690" flipH="1" flipV="1">
              <a:off x="11766803" y="6178890"/>
              <a:ext cx="320033" cy="163834"/>
              <a:chOff x="10800274" y="2808794"/>
              <a:chExt cx="655517" cy="335577"/>
            </a:xfrm>
          </p:grpSpPr>
          <p:sp>
            <p:nvSpPr>
              <p:cNvPr id="160" name="타원 159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1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62" name="그룹 161"/>
            <p:cNvGrpSpPr/>
            <p:nvPr/>
          </p:nvGrpSpPr>
          <p:grpSpPr>
            <a:xfrm rot="1554113" flipH="1" flipV="1">
              <a:off x="11893457" y="6453837"/>
              <a:ext cx="290797" cy="148867"/>
              <a:chOff x="10800274" y="2808794"/>
              <a:chExt cx="655517" cy="335577"/>
            </a:xfrm>
          </p:grpSpPr>
          <p:sp>
            <p:nvSpPr>
              <p:cNvPr id="163" name="타원 162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4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08" name="TextBox 107"/>
          <p:cNvSpPr txBox="1"/>
          <p:nvPr/>
        </p:nvSpPr>
        <p:spPr>
          <a:xfrm>
            <a:off x="487878" y="302161"/>
            <a:ext cx="3974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B50B23"/>
                </a:solidFill>
              </a:rPr>
              <a:t>데이터 </a:t>
            </a:r>
            <a:r>
              <a:rPr lang="ko-KR" altLang="en-US" b="1" dirty="0" err="1" smtClean="0">
                <a:solidFill>
                  <a:srgbClr val="B50B23"/>
                </a:solidFill>
              </a:rPr>
              <a:t>크롤링</a:t>
            </a:r>
            <a:endParaRPr lang="ko-KR" altLang="en-US" b="1" dirty="0">
              <a:solidFill>
                <a:srgbClr val="B50B23"/>
              </a:solidFill>
            </a:endParaRPr>
          </a:p>
        </p:txBody>
      </p:sp>
      <p:pic>
        <p:nvPicPr>
          <p:cNvPr id="110" name="그림 10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344" y="679796"/>
            <a:ext cx="9699312" cy="6017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955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0784863" y="0"/>
            <a:ext cx="1407137" cy="6858000"/>
            <a:chOff x="10784863" y="0"/>
            <a:chExt cx="1407137" cy="6858000"/>
          </a:xfrm>
        </p:grpSpPr>
        <p:sp>
          <p:nvSpPr>
            <p:cNvPr id="10" name="왼쪽 대괄호 9"/>
            <p:cNvSpPr/>
            <p:nvPr/>
          </p:nvSpPr>
          <p:spPr>
            <a:xfrm>
              <a:off x="11355185" y="0"/>
              <a:ext cx="836815" cy="6858000"/>
            </a:xfrm>
            <a:prstGeom prst="leftBracket">
              <a:avLst>
                <a:gd name="adj" fmla="val 409768"/>
              </a:avLst>
            </a:prstGeom>
            <a:ln w="22225">
              <a:solidFill>
                <a:schemeClr val="bg1">
                  <a:lumMod val="65000"/>
                </a:schemeClr>
              </a:solidFill>
            </a:ln>
            <a:effectLst>
              <a:outerShdw blurRad="190500" dist="139700" dir="18900000" algn="bl" rotWithShape="0">
                <a:prstClr val="black">
                  <a:alpha val="99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13" name="그룹 12"/>
            <p:cNvGrpSpPr/>
            <p:nvPr/>
          </p:nvGrpSpPr>
          <p:grpSpPr>
            <a:xfrm rot="494084">
              <a:off x="10784863" y="3103720"/>
              <a:ext cx="655517" cy="335577"/>
              <a:chOff x="10800274" y="2808794"/>
              <a:chExt cx="655517" cy="335577"/>
            </a:xfrm>
          </p:grpSpPr>
          <p:sp>
            <p:nvSpPr>
              <p:cNvPr id="9" name="타원 8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4" name="그룹 13"/>
            <p:cNvGrpSpPr/>
            <p:nvPr/>
          </p:nvGrpSpPr>
          <p:grpSpPr>
            <a:xfrm rot="456767">
              <a:off x="10841586" y="2629657"/>
              <a:ext cx="623976" cy="319430"/>
              <a:chOff x="10800274" y="2808794"/>
              <a:chExt cx="655517" cy="335577"/>
            </a:xfrm>
          </p:grpSpPr>
          <p:sp>
            <p:nvSpPr>
              <p:cNvPr id="15" name="타원 14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7" name="그룹 16"/>
            <p:cNvGrpSpPr/>
            <p:nvPr/>
          </p:nvGrpSpPr>
          <p:grpSpPr>
            <a:xfrm rot="741120">
              <a:off x="10864774" y="2148212"/>
              <a:ext cx="615027" cy="314849"/>
              <a:chOff x="10800274" y="2808794"/>
              <a:chExt cx="655517" cy="335577"/>
            </a:xfrm>
          </p:grpSpPr>
          <p:sp>
            <p:nvSpPr>
              <p:cNvPr id="18" name="타원 17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0" name="그룹 19"/>
            <p:cNvGrpSpPr/>
            <p:nvPr/>
          </p:nvGrpSpPr>
          <p:grpSpPr>
            <a:xfrm rot="741120">
              <a:off x="10916043" y="1698553"/>
              <a:ext cx="615027" cy="314849"/>
              <a:chOff x="10800274" y="2808794"/>
              <a:chExt cx="655517" cy="335577"/>
            </a:xfrm>
          </p:grpSpPr>
          <p:sp>
            <p:nvSpPr>
              <p:cNvPr id="21" name="타원 20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3" name="그룹 22"/>
            <p:cNvGrpSpPr/>
            <p:nvPr/>
          </p:nvGrpSpPr>
          <p:grpSpPr>
            <a:xfrm rot="1187071">
              <a:off x="11009856" y="1296467"/>
              <a:ext cx="572257" cy="292954"/>
              <a:chOff x="10800274" y="2808794"/>
              <a:chExt cx="655517" cy="335577"/>
            </a:xfrm>
          </p:grpSpPr>
          <p:sp>
            <p:nvSpPr>
              <p:cNvPr id="24" name="타원 23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5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6" name="그룹 25"/>
            <p:cNvGrpSpPr/>
            <p:nvPr/>
          </p:nvGrpSpPr>
          <p:grpSpPr>
            <a:xfrm rot="1105472">
              <a:off x="11108126" y="851449"/>
              <a:ext cx="591110" cy="302605"/>
              <a:chOff x="10800274" y="2808794"/>
              <a:chExt cx="655517" cy="335577"/>
            </a:xfrm>
          </p:grpSpPr>
          <p:sp>
            <p:nvSpPr>
              <p:cNvPr id="27" name="타원 26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9" name="그룹 28"/>
            <p:cNvGrpSpPr/>
            <p:nvPr/>
          </p:nvGrpSpPr>
          <p:grpSpPr>
            <a:xfrm rot="1362376">
              <a:off x="11204841" y="473597"/>
              <a:ext cx="564860" cy="289167"/>
              <a:chOff x="10800274" y="2808794"/>
              <a:chExt cx="655517" cy="335577"/>
            </a:xfrm>
          </p:grpSpPr>
          <p:sp>
            <p:nvSpPr>
              <p:cNvPr id="30" name="타원 29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1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2" name="그룹 31"/>
            <p:cNvGrpSpPr/>
            <p:nvPr/>
          </p:nvGrpSpPr>
          <p:grpSpPr>
            <a:xfrm rot="1706759">
              <a:off x="11362325" y="134000"/>
              <a:ext cx="541749" cy="277336"/>
              <a:chOff x="10800274" y="2808794"/>
              <a:chExt cx="655517" cy="335577"/>
            </a:xfrm>
          </p:grpSpPr>
          <p:sp>
            <p:nvSpPr>
              <p:cNvPr id="33" name="타원 32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4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5" name="그룹 34"/>
            <p:cNvGrpSpPr/>
            <p:nvPr/>
          </p:nvGrpSpPr>
          <p:grpSpPr>
            <a:xfrm rot="494084">
              <a:off x="10797403" y="3557084"/>
              <a:ext cx="655183" cy="335406"/>
              <a:chOff x="10800274" y="2808794"/>
              <a:chExt cx="655517" cy="335577"/>
            </a:xfrm>
          </p:grpSpPr>
          <p:sp>
            <p:nvSpPr>
              <p:cNvPr id="36" name="타원 35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494084">
              <a:off x="10868900" y="4013079"/>
              <a:ext cx="590761" cy="302427"/>
              <a:chOff x="10800274" y="2808794"/>
              <a:chExt cx="655517" cy="335577"/>
            </a:xfrm>
          </p:grpSpPr>
          <p:sp>
            <p:nvSpPr>
              <p:cNvPr id="39" name="타원 38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1" name="그룹 40"/>
            <p:cNvGrpSpPr/>
            <p:nvPr/>
          </p:nvGrpSpPr>
          <p:grpSpPr>
            <a:xfrm rot="494084">
              <a:off x="10925212" y="4469755"/>
              <a:ext cx="523500" cy="267994"/>
              <a:chOff x="10800274" y="2808794"/>
              <a:chExt cx="655517" cy="335577"/>
            </a:xfrm>
          </p:grpSpPr>
          <p:sp>
            <p:nvSpPr>
              <p:cNvPr id="42" name="타원 41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3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4" name="그룹 43"/>
            <p:cNvGrpSpPr/>
            <p:nvPr/>
          </p:nvGrpSpPr>
          <p:grpSpPr>
            <a:xfrm rot="494084">
              <a:off x="10954302" y="4888632"/>
              <a:ext cx="523500" cy="267994"/>
              <a:chOff x="10800274" y="2808794"/>
              <a:chExt cx="655517" cy="335577"/>
            </a:xfrm>
          </p:grpSpPr>
          <p:sp>
            <p:nvSpPr>
              <p:cNvPr id="45" name="타원 44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6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7" name="그룹 46"/>
            <p:cNvGrpSpPr/>
            <p:nvPr/>
          </p:nvGrpSpPr>
          <p:grpSpPr>
            <a:xfrm rot="264966">
              <a:off x="11016458" y="5254374"/>
              <a:ext cx="523500" cy="267994"/>
              <a:chOff x="10800274" y="2808794"/>
              <a:chExt cx="655517" cy="335577"/>
            </a:xfrm>
          </p:grpSpPr>
          <p:sp>
            <p:nvSpPr>
              <p:cNvPr id="48" name="타원 47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9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0" name="그룹 49"/>
            <p:cNvGrpSpPr/>
            <p:nvPr/>
          </p:nvGrpSpPr>
          <p:grpSpPr>
            <a:xfrm rot="270805">
              <a:off x="11138815" y="5649151"/>
              <a:ext cx="481701" cy="246596"/>
              <a:chOff x="10800274" y="2808794"/>
              <a:chExt cx="655517" cy="335577"/>
            </a:xfrm>
          </p:grpSpPr>
          <p:sp>
            <p:nvSpPr>
              <p:cNvPr id="51" name="타원 50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2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3" name="그룹 52"/>
            <p:cNvGrpSpPr/>
            <p:nvPr/>
          </p:nvGrpSpPr>
          <p:grpSpPr>
            <a:xfrm>
              <a:off x="11285504" y="6027275"/>
              <a:ext cx="418301" cy="214140"/>
              <a:chOff x="10800274" y="2808794"/>
              <a:chExt cx="655517" cy="335577"/>
            </a:xfrm>
          </p:grpSpPr>
          <p:sp>
            <p:nvSpPr>
              <p:cNvPr id="54" name="타원 53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5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6" name="그룹 55"/>
            <p:cNvGrpSpPr/>
            <p:nvPr/>
          </p:nvGrpSpPr>
          <p:grpSpPr>
            <a:xfrm rot="242306">
              <a:off x="11430348" y="6380195"/>
              <a:ext cx="352470" cy="180439"/>
              <a:chOff x="10800274" y="2808794"/>
              <a:chExt cx="655517" cy="335577"/>
            </a:xfrm>
          </p:grpSpPr>
          <p:sp>
            <p:nvSpPr>
              <p:cNvPr id="57" name="타원 56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8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9" name="그룹 58"/>
            <p:cNvGrpSpPr/>
            <p:nvPr/>
          </p:nvGrpSpPr>
          <p:grpSpPr>
            <a:xfrm>
              <a:off x="11619026" y="6646407"/>
              <a:ext cx="302677" cy="154949"/>
              <a:chOff x="10800274" y="2808794"/>
              <a:chExt cx="655517" cy="335577"/>
            </a:xfrm>
          </p:grpSpPr>
          <p:sp>
            <p:nvSpPr>
              <p:cNvPr id="60" name="타원 59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1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14" name="그룹 113"/>
            <p:cNvGrpSpPr/>
            <p:nvPr/>
          </p:nvGrpSpPr>
          <p:grpSpPr>
            <a:xfrm rot="3653666" flipH="1" flipV="1">
              <a:off x="11911991" y="139009"/>
              <a:ext cx="271890" cy="139188"/>
              <a:chOff x="10800274" y="2808794"/>
              <a:chExt cx="655517" cy="335577"/>
            </a:xfrm>
          </p:grpSpPr>
          <p:sp>
            <p:nvSpPr>
              <p:cNvPr id="115" name="타원 114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6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17" name="그룹 116"/>
            <p:cNvGrpSpPr/>
            <p:nvPr/>
          </p:nvGrpSpPr>
          <p:grpSpPr>
            <a:xfrm rot="3653666" flipH="1" flipV="1">
              <a:off x="11763802" y="438774"/>
              <a:ext cx="439468" cy="224975"/>
              <a:chOff x="10800274" y="2808794"/>
              <a:chExt cx="655517" cy="335577"/>
            </a:xfrm>
          </p:grpSpPr>
          <p:sp>
            <p:nvSpPr>
              <p:cNvPr id="118" name="타원 117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9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0" name="그룹 119"/>
            <p:cNvGrpSpPr/>
            <p:nvPr/>
          </p:nvGrpSpPr>
          <p:grpSpPr>
            <a:xfrm rot="3653666" flipH="1" flipV="1">
              <a:off x="11693597" y="789000"/>
              <a:ext cx="430536" cy="220403"/>
              <a:chOff x="10800274" y="2808794"/>
              <a:chExt cx="655517" cy="335577"/>
            </a:xfrm>
          </p:grpSpPr>
          <p:sp>
            <p:nvSpPr>
              <p:cNvPr id="121" name="타원 120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2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3" name="그룹 122"/>
            <p:cNvGrpSpPr/>
            <p:nvPr/>
          </p:nvGrpSpPr>
          <p:grpSpPr>
            <a:xfrm rot="3653666" flipH="1" flipV="1">
              <a:off x="11620796" y="1143644"/>
              <a:ext cx="499927" cy="255926"/>
              <a:chOff x="10800274" y="2808794"/>
              <a:chExt cx="655517" cy="335577"/>
            </a:xfrm>
          </p:grpSpPr>
          <p:sp>
            <p:nvSpPr>
              <p:cNvPr id="124" name="타원 123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5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6" name="그룹 125"/>
            <p:cNvGrpSpPr/>
            <p:nvPr/>
          </p:nvGrpSpPr>
          <p:grpSpPr>
            <a:xfrm rot="3653666" flipH="1" flipV="1">
              <a:off x="11545326" y="1553847"/>
              <a:ext cx="609216" cy="311874"/>
              <a:chOff x="10800274" y="2808794"/>
              <a:chExt cx="655517" cy="335577"/>
            </a:xfrm>
          </p:grpSpPr>
          <p:sp>
            <p:nvSpPr>
              <p:cNvPr id="127" name="타원 126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8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9" name="그룹 128"/>
            <p:cNvGrpSpPr/>
            <p:nvPr/>
          </p:nvGrpSpPr>
          <p:grpSpPr>
            <a:xfrm rot="3653666" flipH="1" flipV="1">
              <a:off x="11465713" y="1985268"/>
              <a:ext cx="683207" cy="349752"/>
              <a:chOff x="10800274" y="2808794"/>
              <a:chExt cx="655517" cy="335577"/>
            </a:xfrm>
          </p:grpSpPr>
          <p:sp>
            <p:nvSpPr>
              <p:cNvPr id="130" name="타원 129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1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32" name="그룹 131"/>
            <p:cNvGrpSpPr/>
            <p:nvPr/>
          </p:nvGrpSpPr>
          <p:grpSpPr>
            <a:xfrm rot="3150082" flipH="1" flipV="1">
              <a:off x="11431401" y="2458283"/>
              <a:ext cx="662085" cy="338939"/>
              <a:chOff x="10800274" y="2808794"/>
              <a:chExt cx="655517" cy="335577"/>
            </a:xfrm>
          </p:grpSpPr>
          <p:sp>
            <p:nvSpPr>
              <p:cNvPr id="133" name="타원 132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4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35" name="그룹 134"/>
            <p:cNvGrpSpPr/>
            <p:nvPr/>
          </p:nvGrpSpPr>
          <p:grpSpPr>
            <a:xfrm rot="3086342" flipH="1" flipV="1">
              <a:off x="11396643" y="2891848"/>
              <a:ext cx="662085" cy="338939"/>
              <a:chOff x="10800274" y="2808794"/>
              <a:chExt cx="655517" cy="335577"/>
            </a:xfrm>
          </p:grpSpPr>
          <p:sp>
            <p:nvSpPr>
              <p:cNvPr id="136" name="타원 135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7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38" name="그룹 137"/>
            <p:cNvGrpSpPr/>
            <p:nvPr/>
          </p:nvGrpSpPr>
          <p:grpSpPr>
            <a:xfrm rot="3086342" flipH="1" flipV="1">
              <a:off x="11406398" y="3380652"/>
              <a:ext cx="602962" cy="308673"/>
              <a:chOff x="10800274" y="2808794"/>
              <a:chExt cx="655517" cy="335577"/>
            </a:xfrm>
          </p:grpSpPr>
          <p:sp>
            <p:nvSpPr>
              <p:cNvPr id="139" name="타원 138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0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41" name="그룹 140"/>
            <p:cNvGrpSpPr/>
            <p:nvPr/>
          </p:nvGrpSpPr>
          <p:grpSpPr>
            <a:xfrm rot="3086342" flipH="1" flipV="1">
              <a:off x="11424413" y="3858317"/>
              <a:ext cx="544096" cy="278538"/>
              <a:chOff x="10800274" y="2808794"/>
              <a:chExt cx="655517" cy="335577"/>
            </a:xfrm>
          </p:grpSpPr>
          <p:sp>
            <p:nvSpPr>
              <p:cNvPr id="142" name="타원 141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3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44" name="그룹 143"/>
            <p:cNvGrpSpPr/>
            <p:nvPr/>
          </p:nvGrpSpPr>
          <p:grpSpPr>
            <a:xfrm rot="2675369" flipH="1" flipV="1">
              <a:off x="11426508" y="4297463"/>
              <a:ext cx="523070" cy="267774"/>
              <a:chOff x="10800274" y="2808794"/>
              <a:chExt cx="655517" cy="335577"/>
            </a:xfrm>
          </p:grpSpPr>
          <p:sp>
            <p:nvSpPr>
              <p:cNvPr id="145" name="타원 144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6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47" name="그룹 146"/>
            <p:cNvGrpSpPr/>
            <p:nvPr/>
          </p:nvGrpSpPr>
          <p:grpSpPr>
            <a:xfrm rot="2635173" flipH="1" flipV="1">
              <a:off x="11472040" y="4712207"/>
              <a:ext cx="463147" cy="237098"/>
              <a:chOff x="10800274" y="2808794"/>
              <a:chExt cx="655517" cy="335577"/>
            </a:xfrm>
          </p:grpSpPr>
          <p:sp>
            <p:nvSpPr>
              <p:cNvPr id="148" name="타원 147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9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50" name="그룹 149"/>
            <p:cNvGrpSpPr/>
            <p:nvPr/>
          </p:nvGrpSpPr>
          <p:grpSpPr>
            <a:xfrm rot="2266289" flipH="1" flipV="1">
              <a:off x="11500327" y="5055958"/>
              <a:ext cx="463147" cy="237098"/>
              <a:chOff x="10800274" y="2808794"/>
              <a:chExt cx="655517" cy="335577"/>
            </a:xfrm>
          </p:grpSpPr>
          <p:sp>
            <p:nvSpPr>
              <p:cNvPr id="151" name="타원 150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2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53" name="그룹 152"/>
            <p:cNvGrpSpPr/>
            <p:nvPr/>
          </p:nvGrpSpPr>
          <p:grpSpPr>
            <a:xfrm rot="2266289" flipH="1" flipV="1">
              <a:off x="11582239" y="5454040"/>
              <a:ext cx="422424" cy="216251"/>
              <a:chOff x="10800274" y="2808794"/>
              <a:chExt cx="655517" cy="335577"/>
            </a:xfrm>
          </p:grpSpPr>
          <p:sp>
            <p:nvSpPr>
              <p:cNvPr id="154" name="타원 153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5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56" name="그룹 155"/>
            <p:cNvGrpSpPr/>
            <p:nvPr/>
          </p:nvGrpSpPr>
          <p:grpSpPr>
            <a:xfrm rot="2266289" flipH="1" flipV="1">
              <a:off x="11664500" y="5845204"/>
              <a:ext cx="374275" cy="191602"/>
              <a:chOff x="10800274" y="2808794"/>
              <a:chExt cx="655517" cy="335577"/>
            </a:xfrm>
          </p:grpSpPr>
          <p:sp>
            <p:nvSpPr>
              <p:cNvPr id="157" name="타원 156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8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59" name="그룹 158"/>
            <p:cNvGrpSpPr/>
            <p:nvPr/>
          </p:nvGrpSpPr>
          <p:grpSpPr>
            <a:xfrm rot="1737690" flipH="1" flipV="1">
              <a:off x="11766803" y="6178890"/>
              <a:ext cx="320033" cy="163834"/>
              <a:chOff x="10800274" y="2808794"/>
              <a:chExt cx="655517" cy="335577"/>
            </a:xfrm>
          </p:grpSpPr>
          <p:sp>
            <p:nvSpPr>
              <p:cNvPr id="160" name="타원 159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1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62" name="그룹 161"/>
            <p:cNvGrpSpPr/>
            <p:nvPr/>
          </p:nvGrpSpPr>
          <p:grpSpPr>
            <a:xfrm rot="1554113" flipH="1" flipV="1">
              <a:off x="11893457" y="6453837"/>
              <a:ext cx="290797" cy="148867"/>
              <a:chOff x="10800274" y="2808794"/>
              <a:chExt cx="655517" cy="335577"/>
            </a:xfrm>
          </p:grpSpPr>
          <p:sp>
            <p:nvSpPr>
              <p:cNvPr id="163" name="타원 162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4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08" name="TextBox 107"/>
          <p:cNvSpPr txBox="1"/>
          <p:nvPr/>
        </p:nvSpPr>
        <p:spPr>
          <a:xfrm>
            <a:off x="487878" y="302161"/>
            <a:ext cx="3974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B50B23"/>
                </a:solidFill>
              </a:rPr>
              <a:t>데이터 </a:t>
            </a:r>
            <a:r>
              <a:rPr lang="ko-KR" altLang="en-US" b="1" dirty="0" err="1" smtClean="0">
                <a:solidFill>
                  <a:srgbClr val="B50B23"/>
                </a:solidFill>
              </a:rPr>
              <a:t>크롤링</a:t>
            </a:r>
            <a:endParaRPr lang="ko-KR" altLang="en-US" b="1" dirty="0">
              <a:solidFill>
                <a:srgbClr val="B50B23"/>
              </a:solidFill>
            </a:endParaRPr>
          </a:p>
        </p:txBody>
      </p:sp>
      <p:pic>
        <p:nvPicPr>
          <p:cNvPr id="110" name="그림 10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344" y="679796"/>
            <a:ext cx="9699312" cy="6017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913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0784863" y="0"/>
            <a:ext cx="1407137" cy="6858000"/>
            <a:chOff x="10784863" y="0"/>
            <a:chExt cx="1407137" cy="6858000"/>
          </a:xfrm>
        </p:grpSpPr>
        <p:sp>
          <p:nvSpPr>
            <p:cNvPr id="10" name="왼쪽 대괄호 9"/>
            <p:cNvSpPr/>
            <p:nvPr/>
          </p:nvSpPr>
          <p:spPr>
            <a:xfrm>
              <a:off x="11355185" y="0"/>
              <a:ext cx="836815" cy="6858000"/>
            </a:xfrm>
            <a:prstGeom prst="leftBracket">
              <a:avLst>
                <a:gd name="adj" fmla="val 409768"/>
              </a:avLst>
            </a:prstGeom>
            <a:ln w="22225">
              <a:solidFill>
                <a:schemeClr val="bg1">
                  <a:lumMod val="65000"/>
                </a:schemeClr>
              </a:solidFill>
            </a:ln>
            <a:effectLst>
              <a:outerShdw blurRad="190500" dist="139700" dir="18900000" algn="bl" rotWithShape="0">
                <a:prstClr val="black">
                  <a:alpha val="99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13" name="그룹 12"/>
            <p:cNvGrpSpPr/>
            <p:nvPr/>
          </p:nvGrpSpPr>
          <p:grpSpPr>
            <a:xfrm rot="494084">
              <a:off x="10784863" y="3103720"/>
              <a:ext cx="655517" cy="335577"/>
              <a:chOff x="10800274" y="2808794"/>
              <a:chExt cx="655517" cy="335577"/>
            </a:xfrm>
          </p:grpSpPr>
          <p:sp>
            <p:nvSpPr>
              <p:cNvPr id="9" name="타원 8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4" name="그룹 13"/>
            <p:cNvGrpSpPr/>
            <p:nvPr/>
          </p:nvGrpSpPr>
          <p:grpSpPr>
            <a:xfrm rot="456767">
              <a:off x="10841586" y="2629657"/>
              <a:ext cx="623976" cy="319430"/>
              <a:chOff x="10800274" y="2808794"/>
              <a:chExt cx="655517" cy="335577"/>
            </a:xfrm>
          </p:grpSpPr>
          <p:sp>
            <p:nvSpPr>
              <p:cNvPr id="15" name="타원 14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7" name="그룹 16"/>
            <p:cNvGrpSpPr/>
            <p:nvPr/>
          </p:nvGrpSpPr>
          <p:grpSpPr>
            <a:xfrm rot="741120">
              <a:off x="10864774" y="2148212"/>
              <a:ext cx="615027" cy="314849"/>
              <a:chOff x="10800274" y="2808794"/>
              <a:chExt cx="655517" cy="335577"/>
            </a:xfrm>
          </p:grpSpPr>
          <p:sp>
            <p:nvSpPr>
              <p:cNvPr id="18" name="타원 17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0" name="그룹 19"/>
            <p:cNvGrpSpPr/>
            <p:nvPr/>
          </p:nvGrpSpPr>
          <p:grpSpPr>
            <a:xfrm rot="741120">
              <a:off x="10916043" y="1698553"/>
              <a:ext cx="615027" cy="314849"/>
              <a:chOff x="10800274" y="2808794"/>
              <a:chExt cx="655517" cy="335577"/>
            </a:xfrm>
          </p:grpSpPr>
          <p:sp>
            <p:nvSpPr>
              <p:cNvPr id="21" name="타원 20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3" name="그룹 22"/>
            <p:cNvGrpSpPr/>
            <p:nvPr/>
          </p:nvGrpSpPr>
          <p:grpSpPr>
            <a:xfrm rot="1187071">
              <a:off x="11009856" y="1296467"/>
              <a:ext cx="572257" cy="292954"/>
              <a:chOff x="10800274" y="2808794"/>
              <a:chExt cx="655517" cy="335577"/>
            </a:xfrm>
          </p:grpSpPr>
          <p:sp>
            <p:nvSpPr>
              <p:cNvPr id="24" name="타원 23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5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6" name="그룹 25"/>
            <p:cNvGrpSpPr/>
            <p:nvPr/>
          </p:nvGrpSpPr>
          <p:grpSpPr>
            <a:xfrm rot="1105472">
              <a:off x="11108126" y="851449"/>
              <a:ext cx="591110" cy="302605"/>
              <a:chOff x="10800274" y="2808794"/>
              <a:chExt cx="655517" cy="335577"/>
            </a:xfrm>
          </p:grpSpPr>
          <p:sp>
            <p:nvSpPr>
              <p:cNvPr id="27" name="타원 26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9" name="그룹 28"/>
            <p:cNvGrpSpPr/>
            <p:nvPr/>
          </p:nvGrpSpPr>
          <p:grpSpPr>
            <a:xfrm rot="1362376">
              <a:off x="11204841" y="473597"/>
              <a:ext cx="564860" cy="289167"/>
              <a:chOff x="10800274" y="2808794"/>
              <a:chExt cx="655517" cy="335577"/>
            </a:xfrm>
          </p:grpSpPr>
          <p:sp>
            <p:nvSpPr>
              <p:cNvPr id="30" name="타원 29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1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2" name="그룹 31"/>
            <p:cNvGrpSpPr/>
            <p:nvPr/>
          </p:nvGrpSpPr>
          <p:grpSpPr>
            <a:xfrm rot="1706759">
              <a:off x="11362325" y="134000"/>
              <a:ext cx="541749" cy="277336"/>
              <a:chOff x="10800274" y="2808794"/>
              <a:chExt cx="655517" cy="335577"/>
            </a:xfrm>
          </p:grpSpPr>
          <p:sp>
            <p:nvSpPr>
              <p:cNvPr id="33" name="타원 32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4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5" name="그룹 34"/>
            <p:cNvGrpSpPr/>
            <p:nvPr/>
          </p:nvGrpSpPr>
          <p:grpSpPr>
            <a:xfrm rot="494084">
              <a:off x="10797403" y="3557084"/>
              <a:ext cx="655183" cy="335406"/>
              <a:chOff x="10800274" y="2808794"/>
              <a:chExt cx="655517" cy="335577"/>
            </a:xfrm>
          </p:grpSpPr>
          <p:sp>
            <p:nvSpPr>
              <p:cNvPr id="36" name="타원 35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494084">
              <a:off x="10868900" y="4013079"/>
              <a:ext cx="590761" cy="302427"/>
              <a:chOff x="10800274" y="2808794"/>
              <a:chExt cx="655517" cy="335577"/>
            </a:xfrm>
          </p:grpSpPr>
          <p:sp>
            <p:nvSpPr>
              <p:cNvPr id="39" name="타원 38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1" name="그룹 40"/>
            <p:cNvGrpSpPr/>
            <p:nvPr/>
          </p:nvGrpSpPr>
          <p:grpSpPr>
            <a:xfrm rot="494084">
              <a:off x="10925212" y="4469755"/>
              <a:ext cx="523500" cy="267994"/>
              <a:chOff x="10800274" y="2808794"/>
              <a:chExt cx="655517" cy="335577"/>
            </a:xfrm>
          </p:grpSpPr>
          <p:sp>
            <p:nvSpPr>
              <p:cNvPr id="42" name="타원 41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3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4" name="그룹 43"/>
            <p:cNvGrpSpPr/>
            <p:nvPr/>
          </p:nvGrpSpPr>
          <p:grpSpPr>
            <a:xfrm rot="494084">
              <a:off x="10954302" y="4888632"/>
              <a:ext cx="523500" cy="267994"/>
              <a:chOff x="10800274" y="2808794"/>
              <a:chExt cx="655517" cy="335577"/>
            </a:xfrm>
          </p:grpSpPr>
          <p:sp>
            <p:nvSpPr>
              <p:cNvPr id="45" name="타원 44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6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7" name="그룹 46"/>
            <p:cNvGrpSpPr/>
            <p:nvPr/>
          </p:nvGrpSpPr>
          <p:grpSpPr>
            <a:xfrm rot="264966">
              <a:off x="11016458" y="5254374"/>
              <a:ext cx="523500" cy="267994"/>
              <a:chOff x="10800274" y="2808794"/>
              <a:chExt cx="655517" cy="335577"/>
            </a:xfrm>
          </p:grpSpPr>
          <p:sp>
            <p:nvSpPr>
              <p:cNvPr id="48" name="타원 47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9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0" name="그룹 49"/>
            <p:cNvGrpSpPr/>
            <p:nvPr/>
          </p:nvGrpSpPr>
          <p:grpSpPr>
            <a:xfrm rot="270805">
              <a:off x="11138815" y="5649151"/>
              <a:ext cx="481701" cy="246596"/>
              <a:chOff x="10800274" y="2808794"/>
              <a:chExt cx="655517" cy="335577"/>
            </a:xfrm>
          </p:grpSpPr>
          <p:sp>
            <p:nvSpPr>
              <p:cNvPr id="51" name="타원 50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2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3" name="그룹 52"/>
            <p:cNvGrpSpPr/>
            <p:nvPr/>
          </p:nvGrpSpPr>
          <p:grpSpPr>
            <a:xfrm>
              <a:off x="11285504" y="6027275"/>
              <a:ext cx="418301" cy="214140"/>
              <a:chOff x="10800274" y="2808794"/>
              <a:chExt cx="655517" cy="335577"/>
            </a:xfrm>
          </p:grpSpPr>
          <p:sp>
            <p:nvSpPr>
              <p:cNvPr id="54" name="타원 53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5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6" name="그룹 55"/>
            <p:cNvGrpSpPr/>
            <p:nvPr/>
          </p:nvGrpSpPr>
          <p:grpSpPr>
            <a:xfrm rot="242306">
              <a:off x="11430348" y="6380195"/>
              <a:ext cx="352470" cy="180439"/>
              <a:chOff x="10800274" y="2808794"/>
              <a:chExt cx="655517" cy="335577"/>
            </a:xfrm>
          </p:grpSpPr>
          <p:sp>
            <p:nvSpPr>
              <p:cNvPr id="57" name="타원 56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8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9" name="그룹 58"/>
            <p:cNvGrpSpPr/>
            <p:nvPr/>
          </p:nvGrpSpPr>
          <p:grpSpPr>
            <a:xfrm>
              <a:off x="11619026" y="6646407"/>
              <a:ext cx="302677" cy="154949"/>
              <a:chOff x="10800274" y="2808794"/>
              <a:chExt cx="655517" cy="335577"/>
            </a:xfrm>
          </p:grpSpPr>
          <p:sp>
            <p:nvSpPr>
              <p:cNvPr id="60" name="타원 59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1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14" name="그룹 113"/>
            <p:cNvGrpSpPr/>
            <p:nvPr/>
          </p:nvGrpSpPr>
          <p:grpSpPr>
            <a:xfrm rot="3653666" flipH="1" flipV="1">
              <a:off x="11911991" y="139009"/>
              <a:ext cx="271890" cy="139188"/>
              <a:chOff x="10800274" y="2808794"/>
              <a:chExt cx="655517" cy="335577"/>
            </a:xfrm>
          </p:grpSpPr>
          <p:sp>
            <p:nvSpPr>
              <p:cNvPr id="115" name="타원 114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6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17" name="그룹 116"/>
            <p:cNvGrpSpPr/>
            <p:nvPr/>
          </p:nvGrpSpPr>
          <p:grpSpPr>
            <a:xfrm rot="3653666" flipH="1" flipV="1">
              <a:off x="11763802" y="438774"/>
              <a:ext cx="439468" cy="224975"/>
              <a:chOff x="10800274" y="2808794"/>
              <a:chExt cx="655517" cy="335577"/>
            </a:xfrm>
          </p:grpSpPr>
          <p:sp>
            <p:nvSpPr>
              <p:cNvPr id="118" name="타원 117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9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0" name="그룹 119"/>
            <p:cNvGrpSpPr/>
            <p:nvPr/>
          </p:nvGrpSpPr>
          <p:grpSpPr>
            <a:xfrm rot="3653666" flipH="1" flipV="1">
              <a:off x="11693597" y="789000"/>
              <a:ext cx="430536" cy="220403"/>
              <a:chOff x="10800274" y="2808794"/>
              <a:chExt cx="655517" cy="335577"/>
            </a:xfrm>
          </p:grpSpPr>
          <p:sp>
            <p:nvSpPr>
              <p:cNvPr id="121" name="타원 120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2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3" name="그룹 122"/>
            <p:cNvGrpSpPr/>
            <p:nvPr/>
          </p:nvGrpSpPr>
          <p:grpSpPr>
            <a:xfrm rot="3653666" flipH="1" flipV="1">
              <a:off x="11620796" y="1143644"/>
              <a:ext cx="499927" cy="255926"/>
              <a:chOff x="10800274" y="2808794"/>
              <a:chExt cx="655517" cy="335577"/>
            </a:xfrm>
          </p:grpSpPr>
          <p:sp>
            <p:nvSpPr>
              <p:cNvPr id="124" name="타원 123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5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6" name="그룹 125"/>
            <p:cNvGrpSpPr/>
            <p:nvPr/>
          </p:nvGrpSpPr>
          <p:grpSpPr>
            <a:xfrm rot="3653666" flipH="1" flipV="1">
              <a:off x="11545326" y="1553847"/>
              <a:ext cx="609216" cy="311874"/>
              <a:chOff x="10800274" y="2808794"/>
              <a:chExt cx="655517" cy="335577"/>
            </a:xfrm>
          </p:grpSpPr>
          <p:sp>
            <p:nvSpPr>
              <p:cNvPr id="127" name="타원 126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8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9" name="그룹 128"/>
            <p:cNvGrpSpPr/>
            <p:nvPr/>
          </p:nvGrpSpPr>
          <p:grpSpPr>
            <a:xfrm rot="3653666" flipH="1" flipV="1">
              <a:off x="11465713" y="1985268"/>
              <a:ext cx="683207" cy="349752"/>
              <a:chOff x="10800274" y="2808794"/>
              <a:chExt cx="655517" cy="335577"/>
            </a:xfrm>
          </p:grpSpPr>
          <p:sp>
            <p:nvSpPr>
              <p:cNvPr id="130" name="타원 129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1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32" name="그룹 131"/>
            <p:cNvGrpSpPr/>
            <p:nvPr/>
          </p:nvGrpSpPr>
          <p:grpSpPr>
            <a:xfrm rot="3150082" flipH="1" flipV="1">
              <a:off x="11431401" y="2458283"/>
              <a:ext cx="662085" cy="338939"/>
              <a:chOff x="10800274" y="2808794"/>
              <a:chExt cx="655517" cy="335577"/>
            </a:xfrm>
          </p:grpSpPr>
          <p:sp>
            <p:nvSpPr>
              <p:cNvPr id="133" name="타원 132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4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35" name="그룹 134"/>
            <p:cNvGrpSpPr/>
            <p:nvPr/>
          </p:nvGrpSpPr>
          <p:grpSpPr>
            <a:xfrm rot="3086342" flipH="1" flipV="1">
              <a:off x="11396643" y="2891848"/>
              <a:ext cx="662085" cy="338939"/>
              <a:chOff x="10800274" y="2808794"/>
              <a:chExt cx="655517" cy="335577"/>
            </a:xfrm>
          </p:grpSpPr>
          <p:sp>
            <p:nvSpPr>
              <p:cNvPr id="136" name="타원 135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7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38" name="그룹 137"/>
            <p:cNvGrpSpPr/>
            <p:nvPr/>
          </p:nvGrpSpPr>
          <p:grpSpPr>
            <a:xfrm rot="3086342" flipH="1" flipV="1">
              <a:off x="11406398" y="3380652"/>
              <a:ext cx="602962" cy="308673"/>
              <a:chOff x="10800274" y="2808794"/>
              <a:chExt cx="655517" cy="335577"/>
            </a:xfrm>
          </p:grpSpPr>
          <p:sp>
            <p:nvSpPr>
              <p:cNvPr id="139" name="타원 138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0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41" name="그룹 140"/>
            <p:cNvGrpSpPr/>
            <p:nvPr/>
          </p:nvGrpSpPr>
          <p:grpSpPr>
            <a:xfrm rot="3086342" flipH="1" flipV="1">
              <a:off x="11424413" y="3858317"/>
              <a:ext cx="544096" cy="278538"/>
              <a:chOff x="10800274" y="2808794"/>
              <a:chExt cx="655517" cy="335577"/>
            </a:xfrm>
          </p:grpSpPr>
          <p:sp>
            <p:nvSpPr>
              <p:cNvPr id="142" name="타원 141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3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44" name="그룹 143"/>
            <p:cNvGrpSpPr/>
            <p:nvPr/>
          </p:nvGrpSpPr>
          <p:grpSpPr>
            <a:xfrm rot="2675369" flipH="1" flipV="1">
              <a:off x="11426508" y="4297463"/>
              <a:ext cx="523070" cy="267774"/>
              <a:chOff x="10800274" y="2808794"/>
              <a:chExt cx="655517" cy="335577"/>
            </a:xfrm>
          </p:grpSpPr>
          <p:sp>
            <p:nvSpPr>
              <p:cNvPr id="145" name="타원 144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6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47" name="그룹 146"/>
            <p:cNvGrpSpPr/>
            <p:nvPr/>
          </p:nvGrpSpPr>
          <p:grpSpPr>
            <a:xfrm rot="2635173" flipH="1" flipV="1">
              <a:off x="11472040" y="4712207"/>
              <a:ext cx="463147" cy="237098"/>
              <a:chOff x="10800274" y="2808794"/>
              <a:chExt cx="655517" cy="335577"/>
            </a:xfrm>
          </p:grpSpPr>
          <p:sp>
            <p:nvSpPr>
              <p:cNvPr id="148" name="타원 147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9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50" name="그룹 149"/>
            <p:cNvGrpSpPr/>
            <p:nvPr/>
          </p:nvGrpSpPr>
          <p:grpSpPr>
            <a:xfrm rot="2266289" flipH="1" flipV="1">
              <a:off x="11500327" y="5055958"/>
              <a:ext cx="463147" cy="237098"/>
              <a:chOff x="10800274" y="2808794"/>
              <a:chExt cx="655517" cy="335577"/>
            </a:xfrm>
          </p:grpSpPr>
          <p:sp>
            <p:nvSpPr>
              <p:cNvPr id="151" name="타원 150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2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53" name="그룹 152"/>
            <p:cNvGrpSpPr/>
            <p:nvPr/>
          </p:nvGrpSpPr>
          <p:grpSpPr>
            <a:xfrm rot="2266289" flipH="1" flipV="1">
              <a:off x="11582239" y="5454040"/>
              <a:ext cx="422424" cy="216251"/>
              <a:chOff x="10800274" y="2808794"/>
              <a:chExt cx="655517" cy="335577"/>
            </a:xfrm>
          </p:grpSpPr>
          <p:sp>
            <p:nvSpPr>
              <p:cNvPr id="154" name="타원 153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5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56" name="그룹 155"/>
            <p:cNvGrpSpPr/>
            <p:nvPr/>
          </p:nvGrpSpPr>
          <p:grpSpPr>
            <a:xfrm rot="2266289" flipH="1" flipV="1">
              <a:off x="11664500" y="5845204"/>
              <a:ext cx="374275" cy="191602"/>
              <a:chOff x="10800274" y="2808794"/>
              <a:chExt cx="655517" cy="335577"/>
            </a:xfrm>
          </p:grpSpPr>
          <p:sp>
            <p:nvSpPr>
              <p:cNvPr id="157" name="타원 156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8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59" name="그룹 158"/>
            <p:cNvGrpSpPr/>
            <p:nvPr/>
          </p:nvGrpSpPr>
          <p:grpSpPr>
            <a:xfrm rot="1737690" flipH="1" flipV="1">
              <a:off x="11766803" y="6178890"/>
              <a:ext cx="320033" cy="163834"/>
              <a:chOff x="10800274" y="2808794"/>
              <a:chExt cx="655517" cy="335577"/>
            </a:xfrm>
          </p:grpSpPr>
          <p:sp>
            <p:nvSpPr>
              <p:cNvPr id="160" name="타원 159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1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62" name="그룹 161"/>
            <p:cNvGrpSpPr/>
            <p:nvPr/>
          </p:nvGrpSpPr>
          <p:grpSpPr>
            <a:xfrm rot="1554113" flipH="1" flipV="1">
              <a:off x="11893457" y="6453837"/>
              <a:ext cx="290797" cy="148867"/>
              <a:chOff x="10800274" y="2808794"/>
              <a:chExt cx="655517" cy="335577"/>
            </a:xfrm>
          </p:grpSpPr>
          <p:sp>
            <p:nvSpPr>
              <p:cNvPr id="163" name="타원 162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4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08" name="TextBox 107"/>
          <p:cNvSpPr txBox="1"/>
          <p:nvPr/>
        </p:nvSpPr>
        <p:spPr>
          <a:xfrm>
            <a:off x="487878" y="302161"/>
            <a:ext cx="3974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B50B23"/>
                </a:solidFill>
              </a:rPr>
              <a:t>데이터 </a:t>
            </a:r>
            <a:r>
              <a:rPr lang="ko-KR" altLang="en-US" b="1" dirty="0" err="1" smtClean="0">
                <a:solidFill>
                  <a:srgbClr val="B50B23"/>
                </a:solidFill>
              </a:rPr>
              <a:t>크롤링</a:t>
            </a:r>
            <a:endParaRPr lang="ko-KR" altLang="en-US" b="1" dirty="0">
              <a:solidFill>
                <a:srgbClr val="B50B23"/>
              </a:solidFill>
            </a:endParaRPr>
          </a:p>
        </p:txBody>
      </p:sp>
      <p:pic>
        <p:nvPicPr>
          <p:cNvPr id="109" name="그림 10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734" y="669080"/>
            <a:ext cx="9626532" cy="6017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181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0784863" y="0"/>
            <a:ext cx="1407137" cy="6858000"/>
            <a:chOff x="10784863" y="0"/>
            <a:chExt cx="1407137" cy="6858000"/>
          </a:xfrm>
        </p:grpSpPr>
        <p:sp>
          <p:nvSpPr>
            <p:cNvPr id="10" name="왼쪽 대괄호 9"/>
            <p:cNvSpPr/>
            <p:nvPr/>
          </p:nvSpPr>
          <p:spPr>
            <a:xfrm>
              <a:off x="11355185" y="0"/>
              <a:ext cx="836815" cy="6858000"/>
            </a:xfrm>
            <a:prstGeom prst="leftBracket">
              <a:avLst>
                <a:gd name="adj" fmla="val 409768"/>
              </a:avLst>
            </a:prstGeom>
            <a:ln w="22225">
              <a:solidFill>
                <a:schemeClr val="bg1">
                  <a:lumMod val="65000"/>
                </a:schemeClr>
              </a:solidFill>
            </a:ln>
            <a:effectLst>
              <a:outerShdw blurRad="190500" dist="139700" dir="18900000" algn="bl" rotWithShape="0">
                <a:prstClr val="black">
                  <a:alpha val="99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13" name="그룹 12"/>
            <p:cNvGrpSpPr/>
            <p:nvPr/>
          </p:nvGrpSpPr>
          <p:grpSpPr>
            <a:xfrm rot="494084">
              <a:off x="10784863" y="3103720"/>
              <a:ext cx="655517" cy="335577"/>
              <a:chOff x="10800274" y="2808794"/>
              <a:chExt cx="655517" cy="335577"/>
            </a:xfrm>
          </p:grpSpPr>
          <p:sp>
            <p:nvSpPr>
              <p:cNvPr id="9" name="타원 8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4" name="그룹 13"/>
            <p:cNvGrpSpPr/>
            <p:nvPr/>
          </p:nvGrpSpPr>
          <p:grpSpPr>
            <a:xfrm rot="456767">
              <a:off x="10841586" y="2629657"/>
              <a:ext cx="623976" cy="319430"/>
              <a:chOff x="10800274" y="2808794"/>
              <a:chExt cx="655517" cy="335577"/>
            </a:xfrm>
          </p:grpSpPr>
          <p:sp>
            <p:nvSpPr>
              <p:cNvPr id="15" name="타원 14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7" name="그룹 16"/>
            <p:cNvGrpSpPr/>
            <p:nvPr/>
          </p:nvGrpSpPr>
          <p:grpSpPr>
            <a:xfrm rot="741120">
              <a:off x="10864774" y="2148212"/>
              <a:ext cx="615027" cy="314849"/>
              <a:chOff x="10800274" y="2808794"/>
              <a:chExt cx="655517" cy="335577"/>
            </a:xfrm>
          </p:grpSpPr>
          <p:sp>
            <p:nvSpPr>
              <p:cNvPr id="18" name="타원 17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0" name="그룹 19"/>
            <p:cNvGrpSpPr/>
            <p:nvPr/>
          </p:nvGrpSpPr>
          <p:grpSpPr>
            <a:xfrm rot="741120">
              <a:off x="10916043" y="1698553"/>
              <a:ext cx="615027" cy="314849"/>
              <a:chOff x="10800274" y="2808794"/>
              <a:chExt cx="655517" cy="335577"/>
            </a:xfrm>
          </p:grpSpPr>
          <p:sp>
            <p:nvSpPr>
              <p:cNvPr id="21" name="타원 20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3" name="그룹 22"/>
            <p:cNvGrpSpPr/>
            <p:nvPr/>
          </p:nvGrpSpPr>
          <p:grpSpPr>
            <a:xfrm rot="1187071">
              <a:off x="11009856" y="1296467"/>
              <a:ext cx="572257" cy="292954"/>
              <a:chOff x="10800274" y="2808794"/>
              <a:chExt cx="655517" cy="335577"/>
            </a:xfrm>
          </p:grpSpPr>
          <p:sp>
            <p:nvSpPr>
              <p:cNvPr id="24" name="타원 23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5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6" name="그룹 25"/>
            <p:cNvGrpSpPr/>
            <p:nvPr/>
          </p:nvGrpSpPr>
          <p:grpSpPr>
            <a:xfrm rot="1105472">
              <a:off x="11108126" y="851449"/>
              <a:ext cx="591110" cy="302605"/>
              <a:chOff x="10800274" y="2808794"/>
              <a:chExt cx="655517" cy="335577"/>
            </a:xfrm>
          </p:grpSpPr>
          <p:sp>
            <p:nvSpPr>
              <p:cNvPr id="27" name="타원 26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9" name="그룹 28"/>
            <p:cNvGrpSpPr/>
            <p:nvPr/>
          </p:nvGrpSpPr>
          <p:grpSpPr>
            <a:xfrm rot="1362376">
              <a:off x="11204841" y="473597"/>
              <a:ext cx="564860" cy="289167"/>
              <a:chOff x="10800274" y="2808794"/>
              <a:chExt cx="655517" cy="335577"/>
            </a:xfrm>
          </p:grpSpPr>
          <p:sp>
            <p:nvSpPr>
              <p:cNvPr id="30" name="타원 29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1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2" name="그룹 31"/>
            <p:cNvGrpSpPr/>
            <p:nvPr/>
          </p:nvGrpSpPr>
          <p:grpSpPr>
            <a:xfrm rot="1706759">
              <a:off x="11362325" y="134000"/>
              <a:ext cx="541749" cy="277336"/>
              <a:chOff x="10800274" y="2808794"/>
              <a:chExt cx="655517" cy="335577"/>
            </a:xfrm>
          </p:grpSpPr>
          <p:sp>
            <p:nvSpPr>
              <p:cNvPr id="33" name="타원 32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4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5" name="그룹 34"/>
            <p:cNvGrpSpPr/>
            <p:nvPr/>
          </p:nvGrpSpPr>
          <p:grpSpPr>
            <a:xfrm rot="494084">
              <a:off x="10797403" y="3557084"/>
              <a:ext cx="655183" cy="335406"/>
              <a:chOff x="10800274" y="2808794"/>
              <a:chExt cx="655517" cy="335577"/>
            </a:xfrm>
          </p:grpSpPr>
          <p:sp>
            <p:nvSpPr>
              <p:cNvPr id="36" name="타원 35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494084">
              <a:off x="10868900" y="4013079"/>
              <a:ext cx="590761" cy="302427"/>
              <a:chOff x="10800274" y="2808794"/>
              <a:chExt cx="655517" cy="335577"/>
            </a:xfrm>
          </p:grpSpPr>
          <p:sp>
            <p:nvSpPr>
              <p:cNvPr id="39" name="타원 38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1" name="그룹 40"/>
            <p:cNvGrpSpPr/>
            <p:nvPr/>
          </p:nvGrpSpPr>
          <p:grpSpPr>
            <a:xfrm rot="494084">
              <a:off x="10925212" y="4469755"/>
              <a:ext cx="523500" cy="267994"/>
              <a:chOff x="10800274" y="2808794"/>
              <a:chExt cx="655517" cy="335577"/>
            </a:xfrm>
          </p:grpSpPr>
          <p:sp>
            <p:nvSpPr>
              <p:cNvPr id="42" name="타원 41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3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4" name="그룹 43"/>
            <p:cNvGrpSpPr/>
            <p:nvPr/>
          </p:nvGrpSpPr>
          <p:grpSpPr>
            <a:xfrm rot="494084">
              <a:off x="10954302" y="4888632"/>
              <a:ext cx="523500" cy="267994"/>
              <a:chOff x="10800274" y="2808794"/>
              <a:chExt cx="655517" cy="335577"/>
            </a:xfrm>
          </p:grpSpPr>
          <p:sp>
            <p:nvSpPr>
              <p:cNvPr id="45" name="타원 44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6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7" name="그룹 46"/>
            <p:cNvGrpSpPr/>
            <p:nvPr/>
          </p:nvGrpSpPr>
          <p:grpSpPr>
            <a:xfrm rot="264966">
              <a:off x="11016458" y="5254374"/>
              <a:ext cx="523500" cy="267994"/>
              <a:chOff x="10800274" y="2808794"/>
              <a:chExt cx="655517" cy="335577"/>
            </a:xfrm>
          </p:grpSpPr>
          <p:sp>
            <p:nvSpPr>
              <p:cNvPr id="48" name="타원 47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9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0" name="그룹 49"/>
            <p:cNvGrpSpPr/>
            <p:nvPr/>
          </p:nvGrpSpPr>
          <p:grpSpPr>
            <a:xfrm rot="270805">
              <a:off x="11138815" y="5649151"/>
              <a:ext cx="481701" cy="246596"/>
              <a:chOff x="10800274" y="2808794"/>
              <a:chExt cx="655517" cy="335577"/>
            </a:xfrm>
          </p:grpSpPr>
          <p:sp>
            <p:nvSpPr>
              <p:cNvPr id="51" name="타원 50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2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3" name="그룹 52"/>
            <p:cNvGrpSpPr/>
            <p:nvPr/>
          </p:nvGrpSpPr>
          <p:grpSpPr>
            <a:xfrm>
              <a:off x="11285504" y="6027275"/>
              <a:ext cx="418301" cy="214140"/>
              <a:chOff x="10800274" y="2808794"/>
              <a:chExt cx="655517" cy="335577"/>
            </a:xfrm>
          </p:grpSpPr>
          <p:sp>
            <p:nvSpPr>
              <p:cNvPr id="54" name="타원 53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5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6" name="그룹 55"/>
            <p:cNvGrpSpPr/>
            <p:nvPr/>
          </p:nvGrpSpPr>
          <p:grpSpPr>
            <a:xfrm rot="242306">
              <a:off x="11430348" y="6380195"/>
              <a:ext cx="352470" cy="180439"/>
              <a:chOff x="10800274" y="2808794"/>
              <a:chExt cx="655517" cy="335577"/>
            </a:xfrm>
          </p:grpSpPr>
          <p:sp>
            <p:nvSpPr>
              <p:cNvPr id="57" name="타원 56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8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9" name="그룹 58"/>
            <p:cNvGrpSpPr/>
            <p:nvPr/>
          </p:nvGrpSpPr>
          <p:grpSpPr>
            <a:xfrm>
              <a:off x="11619026" y="6646407"/>
              <a:ext cx="302677" cy="154949"/>
              <a:chOff x="10800274" y="2808794"/>
              <a:chExt cx="655517" cy="335577"/>
            </a:xfrm>
          </p:grpSpPr>
          <p:sp>
            <p:nvSpPr>
              <p:cNvPr id="60" name="타원 59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1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14" name="그룹 113"/>
            <p:cNvGrpSpPr/>
            <p:nvPr/>
          </p:nvGrpSpPr>
          <p:grpSpPr>
            <a:xfrm rot="3653666" flipH="1" flipV="1">
              <a:off x="11911991" y="139009"/>
              <a:ext cx="271890" cy="139188"/>
              <a:chOff x="10800274" y="2808794"/>
              <a:chExt cx="655517" cy="335577"/>
            </a:xfrm>
          </p:grpSpPr>
          <p:sp>
            <p:nvSpPr>
              <p:cNvPr id="115" name="타원 114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6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17" name="그룹 116"/>
            <p:cNvGrpSpPr/>
            <p:nvPr/>
          </p:nvGrpSpPr>
          <p:grpSpPr>
            <a:xfrm rot="3653666" flipH="1" flipV="1">
              <a:off x="11763802" y="438774"/>
              <a:ext cx="439468" cy="224975"/>
              <a:chOff x="10800274" y="2808794"/>
              <a:chExt cx="655517" cy="335577"/>
            </a:xfrm>
          </p:grpSpPr>
          <p:sp>
            <p:nvSpPr>
              <p:cNvPr id="118" name="타원 117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9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0" name="그룹 119"/>
            <p:cNvGrpSpPr/>
            <p:nvPr/>
          </p:nvGrpSpPr>
          <p:grpSpPr>
            <a:xfrm rot="3653666" flipH="1" flipV="1">
              <a:off x="11693597" y="789000"/>
              <a:ext cx="430536" cy="220403"/>
              <a:chOff x="10800274" y="2808794"/>
              <a:chExt cx="655517" cy="335577"/>
            </a:xfrm>
          </p:grpSpPr>
          <p:sp>
            <p:nvSpPr>
              <p:cNvPr id="121" name="타원 120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2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3" name="그룹 122"/>
            <p:cNvGrpSpPr/>
            <p:nvPr/>
          </p:nvGrpSpPr>
          <p:grpSpPr>
            <a:xfrm rot="3653666" flipH="1" flipV="1">
              <a:off x="11620796" y="1143644"/>
              <a:ext cx="499927" cy="255926"/>
              <a:chOff x="10800274" y="2808794"/>
              <a:chExt cx="655517" cy="335577"/>
            </a:xfrm>
          </p:grpSpPr>
          <p:sp>
            <p:nvSpPr>
              <p:cNvPr id="124" name="타원 123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5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6" name="그룹 125"/>
            <p:cNvGrpSpPr/>
            <p:nvPr/>
          </p:nvGrpSpPr>
          <p:grpSpPr>
            <a:xfrm rot="3653666" flipH="1" flipV="1">
              <a:off x="11545326" y="1553847"/>
              <a:ext cx="609216" cy="311874"/>
              <a:chOff x="10800274" y="2808794"/>
              <a:chExt cx="655517" cy="335577"/>
            </a:xfrm>
          </p:grpSpPr>
          <p:sp>
            <p:nvSpPr>
              <p:cNvPr id="127" name="타원 126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8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9" name="그룹 128"/>
            <p:cNvGrpSpPr/>
            <p:nvPr/>
          </p:nvGrpSpPr>
          <p:grpSpPr>
            <a:xfrm rot="3653666" flipH="1" flipV="1">
              <a:off x="11465713" y="1985268"/>
              <a:ext cx="683207" cy="349752"/>
              <a:chOff x="10800274" y="2808794"/>
              <a:chExt cx="655517" cy="335577"/>
            </a:xfrm>
          </p:grpSpPr>
          <p:sp>
            <p:nvSpPr>
              <p:cNvPr id="130" name="타원 129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1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32" name="그룹 131"/>
            <p:cNvGrpSpPr/>
            <p:nvPr/>
          </p:nvGrpSpPr>
          <p:grpSpPr>
            <a:xfrm rot="3150082" flipH="1" flipV="1">
              <a:off x="11431401" y="2458283"/>
              <a:ext cx="662085" cy="338939"/>
              <a:chOff x="10800274" y="2808794"/>
              <a:chExt cx="655517" cy="335577"/>
            </a:xfrm>
          </p:grpSpPr>
          <p:sp>
            <p:nvSpPr>
              <p:cNvPr id="133" name="타원 132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4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35" name="그룹 134"/>
            <p:cNvGrpSpPr/>
            <p:nvPr/>
          </p:nvGrpSpPr>
          <p:grpSpPr>
            <a:xfrm rot="3086342" flipH="1" flipV="1">
              <a:off x="11396643" y="2891848"/>
              <a:ext cx="662085" cy="338939"/>
              <a:chOff x="10800274" y="2808794"/>
              <a:chExt cx="655517" cy="335577"/>
            </a:xfrm>
          </p:grpSpPr>
          <p:sp>
            <p:nvSpPr>
              <p:cNvPr id="136" name="타원 135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7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38" name="그룹 137"/>
            <p:cNvGrpSpPr/>
            <p:nvPr/>
          </p:nvGrpSpPr>
          <p:grpSpPr>
            <a:xfrm rot="3086342" flipH="1" flipV="1">
              <a:off x="11406398" y="3380652"/>
              <a:ext cx="602962" cy="308673"/>
              <a:chOff x="10800274" y="2808794"/>
              <a:chExt cx="655517" cy="335577"/>
            </a:xfrm>
          </p:grpSpPr>
          <p:sp>
            <p:nvSpPr>
              <p:cNvPr id="139" name="타원 138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0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41" name="그룹 140"/>
            <p:cNvGrpSpPr/>
            <p:nvPr/>
          </p:nvGrpSpPr>
          <p:grpSpPr>
            <a:xfrm rot="3086342" flipH="1" flipV="1">
              <a:off x="11424413" y="3858317"/>
              <a:ext cx="544096" cy="278538"/>
              <a:chOff x="10800274" y="2808794"/>
              <a:chExt cx="655517" cy="335577"/>
            </a:xfrm>
          </p:grpSpPr>
          <p:sp>
            <p:nvSpPr>
              <p:cNvPr id="142" name="타원 141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3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44" name="그룹 143"/>
            <p:cNvGrpSpPr/>
            <p:nvPr/>
          </p:nvGrpSpPr>
          <p:grpSpPr>
            <a:xfrm rot="2675369" flipH="1" flipV="1">
              <a:off x="11426508" y="4297463"/>
              <a:ext cx="523070" cy="267774"/>
              <a:chOff x="10800274" y="2808794"/>
              <a:chExt cx="655517" cy="335577"/>
            </a:xfrm>
          </p:grpSpPr>
          <p:sp>
            <p:nvSpPr>
              <p:cNvPr id="145" name="타원 144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6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47" name="그룹 146"/>
            <p:cNvGrpSpPr/>
            <p:nvPr/>
          </p:nvGrpSpPr>
          <p:grpSpPr>
            <a:xfrm rot="2635173" flipH="1" flipV="1">
              <a:off x="11472040" y="4712207"/>
              <a:ext cx="463147" cy="237098"/>
              <a:chOff x="10800274" y="2808794"/>
              <a:chExt cx="655517" cy="335577"/>
            </a:xfrm>
          </p:grpSpPr>
          <p:sp>
            <p:nvSpPr>
              <p:cNvPr id="148" name="타원 147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9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50" name="그룹 149"/>
            <p:cNvGrpSpPr/>
            <p:nvPr/>
          </p:nvGrpSpPr>
          <p:grpSpPr>
            <a:xfrm rot="2266289" flipH="1" flipV="1">
              <a:off x="11500327" y="5055958"/>
              <a:ext cx="463147" cy="237098"/>
              <a:chOff x="10800274" y="2808794"/>
              <a:chExt cx="655517" cy="335577"/>
            </a:xfrm>
          </p:grpSpPr>
          <p:sp>
            <p:nvSpPr>
              <p:cNvPr id="151" name="타원 150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2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53" name="그룹 152"/>
            <p:cNvGrpSpPr/>
            <p:nvPr/>
          </p:nvGrpSpPr>
          <p:grpSpPr>
            <a:xfrm rot="2266289" flipH="1" flipV="1">
              <a:off x="11582239" y="5454040"/>
              <a:ext cx="422424" cy="216251"/>
              <a:chOff x="10800274" y="2808794"/>
              <a:chExt cx="655517" cy="335577"/>
            </a:xfrm>
          </p:grpSpPr>
          <p:sp>
            <p:nvSpPr>
              <p:cNvPr id="154" name="타원 153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5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56" name="그룹 155"/>
            <p:cNvGrpSpPr/>
            <p:nvPr/>
          </p:nvGrpSpPr>
          <p:grpSpPr>
            <a:xfrm rot="2266289" flipH="1" flipV="1">
              <a:off x="11664500" y="5845204"/>
              <a:ext cx="374275" cy="191602"/>
              <a:chOff x="10800274" y="2808794"/>
              <a:chExt cx="655517" cy="335577"/>
            </a:xfrm>
          </p:grpSpPr>
          <p:sp>
            <p:nvSpPr>
              <p:cNvPr id="157" name="타원 156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8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59" name="그룹 158"/>
            <p:cNvGrpSpPr/>
            <p:nvPr/>
          </p:nvGrpSpPr>
          <p:grpSpPr>
            <a:xfrm rot="1737690" flipH="1" flipV="1">
              <a:off x="11766803" y="6178890"/>
              <a:ext cx="320033" cy="163834"/>
              <a:chOff x="10800274" y="2808794"/>
              <a:chExt cx="655517" cy="335577"/>
            </a:xfrm>
          </p:grpSpPr>
          <p:sp>
            <p:nvSpPr>
              <p:cNvPr id="160" name="타원 159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1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62" name="그룹 161"/>
            <p:cNvGrpSpPr/>
            <p:nvPr/>
          </p:nvGrpSpPr>
          <p:grpSpPr>
            <a:xfrm rot="1554113" flipH="1" flipV="1">
              <a:off x="11893457" y="6453837"/>
              <a:ext cx="290797" cy="148867"/>
              <a:chOff x="10800274" y="2808794"/>
              <a:chExt cx="655517" cy="335577"/>
            </a:xfrm>
          </p:grpSpPr>
          <p:sp>
            <p:nvSpPr>
              <p:cNvPr id="163" name="타원 162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4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08" name="TextBox 107"/>
          <p:cNvSpPr txBox="1"/>
          <p:nvPr/>
        </p:nvSpPr>
        <p:spPr>
          <a:xfrm>
            <a:off x="487878" y="302161"/>
            <a:ext cx="3974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B50B23"/>
                </a:solidFill>
              </a:rPr>
              <a:t>데이터 </a:t>
            </a:r>
            <a:r>
              <a:rPr lang="ko-KR" altLang="en-US" b="1" dirty="0" err="1" smtClean="0">
                <a:solidFill>
                  <a:srgbClr val="B50B23"/>
                </a:solidFill>
              </a:rPr>
              <a:t>크롤링</a:t>
            </a:r>
            <a:endParaRPr lang="ko-KR" altLang="en-US" b="1" dirty="0">
              <a:solidFill>
                <a:srgbClr val="B50B23"/>
              </a:solidFill>
            </a:endParaRPr>
          </a:p>
        </p:txBody>
      </p:sp>
      <p:pic>
        <p:nvPicPr>
          <p:cNvPr id="110" name="그림 10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9433" y="666640"/>
            <a:ext cx="9693134" cy="6017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391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0784863" y="0"/>
            <a:ext cx="1407137" cy="6858000"/>
            <a:chOff x="10784863" y="0"/>
            <a:chExt cx="1407137" cy="6858000"/>
          </a:xfrm>
        </p:grpSpPr>
        <p:sp>
          <p:nvSpPr>
            <p:cNvPr id="10" name="왼쪽 대괄호 9"/>
            <p:cNvSpPr/>
            <p:nvPr/>
          </p:nvSpPr>
          <p:spPr>
            <a:xfrm>
              <a:off x="11355185" y="0"/>
              <a:ext cx="836815" cy="6858000"/>
            </a:xfrm>
            <a:prstGeom prst="leftBracket">
              <a:avLst>
                <a:gd name="adj" fmla="val 409768"/>
              </a:avLst>
            </a:prstGeom>
            <a:ln w="22225">
              <a:solidFill>
                <a:schemeClr val="bg1">
                  <a:lumMod val="65000"/>
                </a:schemeClr>
              </a:solidFill>
            </a:ln>
            <a:effectLst>
              <a:outerShdw blurRad="190500" dist="139700" dir="18900000" algn="bl" rotWithShape="0">
                <a:prstClr val="black">
                  <a:alpha val="99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13" name="그룹 12"/>
            <p:cNvGrpSpPr/>
            <p:nvPr/>
          </p:nvGrpSpPr>
          <p:grpSpPr>
            <a:xfrm rot="494084">
              <a:off x="10784863" y="3103720"/>
              <a:ext cx="655517" cy="335577"/>
              <a:chOff x="10800274" y="2808794"/>
              <a:chExt cx="655517" cy="335577"/>
            </a:xfrm>
          </p:grpSpPr>
          <p:sp>
            <p:nvSpPr>
              <p:cNvPr id="9" name="타원 8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4" name="그룹 13"/>
            <p:cNvGrpSpPr/>
            <p:nvPr/>
          </p:nvGrpSpPr>
          <p:grpSpPr>
            <a:xfrm rot="456767">
              <a:off x="10841586" y="2629657"/>
              <a:ext cx="623976" cy="319430"/>
              <a:chOff x="10800274" y="2808794"/>
              <a:chExt cx="655517" cy="335577"/>
            </a:xfrm>
          </p:grpSpPr>
          <p:sp>
            <p:nvSpPr>
              <p:cNvPr id="15" name="타원 14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7" name="그룹 16"/>
            <p:cNvGrpSpPr/>
            <p:nvPr/>
          </p:nvGrpSpPr>
          <p:grpSpPr>
            <a:xfrm rot="741120">
              <a:off x="10864774" y="2148212"/>
              <a:ext cx="615027" cy="314849"/>
              <a:chOff x="10800274" y="2808794"/>
              <a:chExt cx="655517" cy="335577"/>
            </a:xfrm>
          </p:grpSpPr>
          <p:sp>
            <p:nvSpPr>
              <p:cNvPr id="18" name="타원 17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0" name="그룹 19"/>
            <p:cNvGrpSpPr/>
            <p:nvPr/>
          </p:nvGrpSpPr>
          <p:grpSpPr>
            <a:xfrm rot="741120">
              <a:off x="10916043" y="1698553"/>
              <a:ext cx="615027" cy="314849"/>
              <a:chOff x="10800274" y="2808794"/>
              <a:chExt cx="655517" cy="335577"/>
            </a:xfrm>
          </p:grpSpPr>
          <p:sp>
            <p:nvSpPr>
              <p:cNvPr id="21" name="타원 20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3" name="그룹 22"/>
            <p:cNvGrpSpPr/>
            <p:nvPr/>
          </p:nvGrpSpPr>
          <p:grpSpPr>
            <a:xfrm rot="1187071">
              <a:off x="11009856" y="1296467"/>
              <a:ext cx="572257" cy="292954"/>
              <a:chOff x="10800274" y="2808794"/>
              <a:chExt cx="655517" cy="335577"/>
            </a:xfrm>
          </p:grpSpPr>
          <p:sp>
            <p:nvSpPr>
              <p:cNvPr id="24" name="타원 23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5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6" name="그룹 25"/>
            <p:cNvGrpSpPr/>
            <p:nvPr/>
          </p:nvGrpSpPr>
          <p:grpSpPr>
            <a:xfrm rot="1105472">
              <a:off x="11108126" y="851449"/>
              <a:ext cx="591110" cy="302605"/>
              <a:chOff x="10800274" y="2808794"/>
              <a:chExt cx="655517" cy="335577"/>
            </a:xfrm>
          </p:grpSpPr>
          <p:sp>
            <p:nvSpPr>
              <p:cNvPr id="27" name="타원 26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9" name="그룹 28"/>
            <p:cNvGrpSpPr/>
            <p:nvPr/>
          </p:nvGrpSpPr>
          <p:grpSpPr>
            <a:xfrm rot="1362376">
              <a:off x="11204841" y="473597"/>
              <a:ext cx="564860" cy="289167"/>
              <a:chOff x="10800274" y="2808794"/>
              <a:chExt cx="655517" cy="335577"/>
            </a:xfrm>
          </p:grpSpPr>
          <p:sp>
            <p:nvSpPr>
              <p:cNvPr id="30" name="타원 29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1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2" name="그룹 31"/>
            <p:cNvGrpSpPr/>
            <p:nvPr/>
          </p:nvGrpSpPr>
          <p:grpSpPr>
            <a:xfrm rot="1706759">
              <a:off x="11362325" y="134000"/>
              <a:ext cx="541749" cy="277336"/>
              <a:chOff x="10800274" y="2808794"/>
              <a:chExt cx="655517" cy="335577"/>
            </a:xfrm>
          </p:grpSpPr>
          <p:sp>
            <p:nvSpPr>
              <p:cNvPr id="33" name="타원 32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4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5" name="그룹 34"/>
            <p:cNvGrpSpPr/>
            <p:nvPr/>
          </p:nvGrpSpPr>
          <p:grpSpPr>
            <a:xfrm rot="494084">
              <a:off x="10797403" y="3557084"/>
              <a:ext cx="655183" cy="335406"/>
              <a:chOff x="10800274" y="2808794"/>
              <a:chExt cx="655517" cy="335577"/>
            </a:xfrm>
          </p:grpSpPr>
          <p:sp>
            <p:nvSpPr>
              <p:cNvPr id="36" name="타원 35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494084">
              <a:off x="10868900" y="4013079"/>
              <a:ext cx="590761" cy="302427"/>
              <a:chOff x="10800274" y="2808794"/>
              <a:chExt cx="655517" cy="335577"/>
            </a:xfrm>
          </p:grpSpPr>
          <p:sp>
            <p:nvSpPr>
              <p:cNvPr id="39" name="타원 38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1" name="그룹 40"/>
            <p:cNvGrpSpPr/>
            <p:nvPr/>
          </p:nvGrpSpPr>
          <p:grpSpPr>
            <a:xfrm rot="494084">
              <a:off x="10925212" y="4469755"/>
              <a:ext cx="523500" cy="267994"/>
              <a:chOff x="10800274" y="2808794"/>
              <a:chExt cx="655517" cy="335577"/>
            </a:xfrm>
          </p:grpSpPr>
          <p:sp>
            <p:nvSpPr>
              <p:cNvPr id="42" name="타원 41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3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4" name="그룹 43"/>
            <p:cNvGrpSpPr/>
            <p:nvPr/>
          </p:nvGrpSpPr>
          <p:grpSpPr>
            <a:xfrm rot="494084">
              <a:off x="10954302" y="4888632"/>
              <a:ext cx="523500" cy="267994"/>
              <a:chOff x="10800274" y="2808794"/>
              <a:chExt cx="655517" cy="335577"/>
            </a:xfrm>
          </p:grpSpPr>
          <p:sp>
            <p:nvSpPr>
              <p:cNvPr id="45" name="타원 44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6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7" name="그룹 46"/>
            <p:cNvGrpSpPr/>
            <p:nvPr/>
          </p:nvGrpSpPr>
          <p:grpSpPr>
            <a:xfrm rot="264966">
              <a:off x="11016458" y="5254374"/>
              <a:ext cx="523500" cy="267994"/>
              <a:chOff x="10800274" y="2808794"/>
              <a:chExt cx="655517" cy="335577"/>
            </a:xfrm>
          </p:grpSpPr>
          <p:sp>
            <p:nvSpPr>
              <p:cNvPr id="48" name="타원 47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9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0" name="그룹 49"/>
            <p:cNvGrpSpPr/>
            <p:nvPr/>
          </p:nvGrpSpPr>
          <p:grpSpPr>
            <a:xfrm rot="270805">
              <a:off x="11138815" y="5649151"/>
              <a:ext cx="481701" cy="246596"/>
              <a:chOff x="10800274" y="2808794"/>
              <a:chExt cx="655517" cy="335577"/>
            </a:xfrm>
          </p:grpSpPr>
          <p:sp>
            <p:nvSpPr>
              <p:cNvPr id="51" name="타원 50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2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3" name="그룹 52"/>
            <p:cNvGrpSpPr/>
            <p:nvPr/>
          </p:nvGrpSpPr>
          <p:grpSpPr>
            <a:xfrm>
              <a:off x="11285504" y="6027275"/>
              <a:ext cx="418301" cy="214140"/>
              <a:chOff x="10800274" y="2808794"/>
              <a:chExt cx="655517" cy="335577"/>
            </a:xfrm>
          </p:grpSpPr>
          <p:sp>
            <p:nvSpPr>
              <p:cNvPr id="54" name="타원 53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5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6" name="그룹 55"/>
            <p:cNvGrpSpPr/>
            <p:nvPr/>
          </p:nvGrpSpPr>
          <p:grpSpPr>
            <a:xfrm rot="242306">
              <a:off x="11430348" y="6380195"/>
              <a:ext cx="352470" cy="180439"/>
              <a:chOff x="10800274" y="2808794"/>
              <a:chExt cx="655517" cy="335577"/>
            </a:xfrm>
          </p:grpSpPr>
          <p:sp>
            <p:nvSpPr>
              <p:cNvPr id="57" name="타원 56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8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9" name="그룹 58"/>
            <p:cNvGrpSpPr/>
            <p:nvPr/>
          </p:nvGrpSpPr>
          <p:grpSpPr>
            <a:xfrm>
              <a:off x="11619026" y="6646407"/>
              <a:ext cx="302677" cy="154949"/>
              <a:chOff x="10800274" y="2808794"/>
              <a:chExt cx="655517" cy="335577"/>
            </a:xfrm>
          </p:grpSpPr>
          <p:sp>
            <p:nvSpPr>
              <p:cNvPr id="60" name="타원 59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1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14" name="그룹 113"/>
            <p:cNvGrpSpPr/>
            <p:nvPr/>
          </p:nvGrpSpPr>
          <p:grpSpPr>
            <a:xfrm rot="3653666" flipH="1" flipV="1">
              <a:off x="11911991" y="139009"/>
              <a:ext cx="271890" cy="139188"/>
              <a:chOff x="10800274" y="2808794"/>
              <a:chExt cx="655517" cy="335577"/>
            </a:xfrm>
          </p:grpSpPr>
          <p:sp>
            <p:nvSpPr>
              <p:cNvPr id="115" name="타원 114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6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17" name="그룹 116"/>
            <p:cNvGrpSpPr/>
            <p:nvPr/>
          </p:nvGrpSpPr>
          <p:grpSpPr>
            <a:xfrm rot="3653666" flipH="1" flipV="1">
              <a:off x="11763802" y="438774"/>
              <a:ext cx="439468" cy="224975"/>
              <a:chOff x="10800274" y="2808794"/>
              <a:chExt cx="655517" cy="335577"/>
            </a:xfrm>
          </p:grpSpPr>
          <p:sp>
            <p:nvSpPr>
              <p:cNvPr id="118" name="타원 117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9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0" name="그룹 119"/>
            <p:cNvGrpSpPr/>
            <p:nvPr/>
          </p:nvGrpSpPr>
          <p:grpSpPr>
            <a:xfrm rot="3653666" flipH="1" flipV="1">
              <a:off x="11693597" y="789000"/>
              <a:ext cx="430536" cy="220403"/>
              <a:chOff x="10800274" y="2808794"/>
              <a:chExt cx="655517" cy="335577"/>
            </a:xfrm>
          </p:grpSpPr>
          <p:sp>
            <p:nvSpPr>
              <p:cNvPr id="121" name="타원 120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2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3" name="그룹 122"/>
            <p:cNvGrpSpPr/>
            <p:nvPr/>
          </p:nvGrpSpPr>
          <p:grpSpPr>
            <a:xfrm rot="3653666" flipH="1" flipV="1">
              <a:off x="11620796" y="1143644"/>
              <a:ext cx="499927" cy="255926"/>
              <a:chOff x="10800274" y="2808794"/>
              <a:chExt cx="655517" cy="335577"/>
            </a:xfrm>
          </p:grpSpPr>
          <p:sp>
            <p:nvSpPr>
              <p:cNvPr id="124" name="타원 123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5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6" name="그룹 125"/>
            <p:cNvGrpSpPr/>
            <p:nvPr/>
          </p:nvGrpSpPr>
          <p:grpSpPr>
            <a:xfrm rot="3653666" flipH="1" flipV="1">
              <a:off x="11545326" y="1553847"/>
              <a:ext cx="609216" cy="311874"/>
              <a:chOff x="10800274" y="2808794"/>
              <a:chExt cx="655517" cy="335577"/>
            </a:xfrm>
          </p:grpSpPr>
          <p:sp>
            <p:nvSpPr>
              <p:cNvPr id="127" name="타원 126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8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9" name="그룹 128"/>
            <p:cNvGrpSpPr/>
            <p:nvPr/>
          </p:nvGrpSpPr>
          <p:grpSpPr>
            <a:xfrm rot="3653666" flipH="1" flipV="1">
              <a:off x="11465713" y="1985268"/>
              <a:ext cx="683207" cy="349752"/>
              <a:chOff x="10800274" y="2808794"/>
              <a:chExt cx="655517" cy="335577"/>
            </a:xfrm>
          </p:grpSpPr>
          <p:sp>
            <p:nvSpPr>
              <p:cNvPr id="130" name="타원 129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1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32" name="그룹 131"/>
            <p:cNvGrpSpPr/>
            <p:nvPr/>
          </p:nvGrpSpPr>
          <p:grpSpPr>
            <a:xfrm rot="3150082" flipH="1" flipV="1">
              <a:off x="11431401" y="2458283"/>
              <a:ext cx="662085" cy="338939"/>
              <a:chOff x="10800274" y="2808794"/>
              <a:chExt cx="655517" cy="335577"/>
            </a:xfrm>
          </p:grpSpPr>
          <p:sp>
            <p:nvSpPr>
              <p:cNvPr id="133" name="타원 132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4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35" name="그룹 134"/>
            <p:cNvGrpSpPr/>
            <p:nvPr/>
          </p:nvGrpSpPr>
          <p:grpSpPr>
            <a:xfrm rot="3086342" flipH="1" flipV="1">
              <a:off x="11396643" y="2891848"/>
              <a:ext cx="662085" cy="338939"/>
              <a:chOff x="10800274" y="2808794"/>
              <a:chExt cx="655517" cy="335577"/>
            </a:xfrm>
          </p:grpSpPr>
          <p:sp>
            <p:nvSpPr>
              <p:cNvPr id="136" name="타원 135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7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38" name="그룹 137"/>
            <p:cNvGrpSpPr/>
            <p:nvPr/>
          </p:nvGrpSpPr>
          <p:grpSpPr>
            <a:xfrm rot="3086342" flipH="1" flipV="1">
              <a:off x="11406398" y="3380652"/>
              <a:ext cx="602962" cy="308673"/>
              <a:chOff x="10800274" y="2808794"/>
              <a:chExt cx="655517" cy="335577"/>
            </a:xfrm>
          </p:grpSpPr>
          <p:sp>
            <p:nvSpPr>
              <p:cNvPr id="139" name="타원 138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0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41" name="그룹 140"/>
            <p:cNvGrpSpPr/>
            <p:nvPr/>
          </p:nvGrpSpPr>
          <p:grpSpPr>
            <a:xfrm rot="3086342" flipH="1" flipV="1">
              <a:off x="11424413" y="3858317"/>
              <a:ext cx="544096" cy="278538"/>
              <a:chOff x="10800274" y="2808794"/>
              <a:chExt cx="655517" cy="335577"/>
            </a:xfrm>
          </p:grpSpPr>
          <p:sp>
            <p:nvSpPr>
              <p:cNvPr id="142" name="타원 141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3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44" name="그룹 143"/>
            <p:cNvGrpSpPr/>
            <p:nvPr/>
          </p:nvGrpSpPr>
          <p:grpSpPr>
            <a:xfrm rot="2675369" flipH="1" flipV="1">
              <a:off x="11426508" y="4297463"/>
              <a:ext cx="523070" cy="267774"/>
              <a:chOff x="10800274" y="2808794"/>
              <a:chExt cx="655517" cy="335577"/>
            </a:xfrm>
          </p:grpSpPr>
          <p:sp>
            <p:nvSpPr>
              <p:cNvPr id="145" name="타원 144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6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47" name="그룹 146"/>
            <p:cNvGrpSpPr/>
            <p:nvPr/>
          </p:nvGrpSpPr>
          <p:grpSpPr>
            <a:xfrm rot="2635173" flipH="1" flipV="1">
              <a:off x="11472040" y="4712207"/>
              <a:ext cx="463147" cy="237098"/>
              <a:chOff x="10800274" y="2808794"/>
              <a:chExt cx="655517" cy="335577"/>
            </a:xfrm>
          </p:grpSpPr>
          <p:sp>
            <p:nvSpPr>
              <p:cNvPr id="148" name="타원 147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9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50" name="그룹 149"/>
            <p:cNvGrpSpPr/>
            <p:nvPr/>
          </p:nvGrpSpPr>
          <p:grpSpPr>
            <a:xfrm rot="2266289" flipH="1" flipV="1">
              <a:off x="11500327" y="5055958"/>
              <a:ext cx="463147" cy="237098"/>
              <a:chOff x="10800274" y="2808794"/>
              <a:chExt cx="655517" cy="335577"/>
            </a:xfrm>
          </p:grpSpPr>
          <p:sp>
            <p:nvSpPr>
              <p:cNvPr id="151" name="타원 150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2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53" name="그룹 152"/>
            <p:cNvGrpSpPr/>
            <p:nvPr/>
          </p:nvGrpSpPr>
          <p:grpSpPr>
            <a:xfrm rot="2266289" flipH="1" flipV="1">
              <a:off x="11582239" y="5454040"/>
              <a:ext cx="422424" cy="216251"/>
              <a:chOff x="10800274" y="2808794"/>
              <a:chExt cx="655517" cy="335577"/>
            </a:xfrm>
          </p:grpSpPr>
          <p:sp>
            <p:nvSpPr>
              <p:cNvPr id="154" name="타원 153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5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56" name="그룹 155"/>
            <p:cNvGrpSpPr/>
            <p:nvPr/>
          </p:nvGrpSpPr>
          <p:grpSpPr>
            <a:xfrm rot="2266289" flipH="1" flipV="1">
              <a:off x="11664500" y="5845204"/>
              <a:ext cx="374275" cy="191602"/>
              <a:chOff x="10800274" y="2808794"/>
              <a:chExt cx="655517" cy="335577"/>
            </a:xfrm>
          </p:grpSpPr>
          <p:sp>
            <p:nvSpPr>
              <p:cNvPr id="157" name="타원 156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8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59" name="그룹 158"/>
            <p:cNvGrpSpPr/>
            <p:nvPr/>
          </p:nvGrpSpPr>
          <p:grpSpPr>
            <a:xfrm rot="1737690" flipH="1" flipV="1">
              <a:off x="11766803" y="6178890"/>
              <a:ext cx="320033" cy="163834"/>
              <a:chOff x="10800274" y="2808794"/>
              <a:chExt cx="655517" cy="335577"/>
            </a:xfrm>
          </p:grpSpPr>
          <p:sp>
            <p:nvSpPr>
              <p:cNvPr id="160" name="타원 159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1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62" name="그룹 161"/>
            <p:cNvGrpSpPr/>
            <p:nvPr/>
          </p:nvGrpSpPr>
          <p:grpSpPr>
            <a:xfrm rot="1554113" flipH="1" flipV="1">
              <a:off x="11893457" y="6453837"/>
              <a:ext cx="290797" cy="148867"/>
              <a:chOff x="10800274" y="2808794"/>
              <a:chExt cx="655517" cy="335577"/>
            </a:xfrm>
          </p:grpSpPr>
          <p:sp>
            <p:nvSpPr>
              <p:cNvPr id="163" name="타원 162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4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08" name="TextBox 107"/>
          <p:cNvSpPr txBox="1"/>
          <p:nvPr/>
        </p:nvSpPr>
        <p:spPr>
          <a:xfrm>
            <a:off x="487878" y="302161"/>
            <a:ext cx="3974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B50B23"/>
                </a:solidFill>
              </a:rPr>
              <a:t>ER-Diagram</a:t>
            </a:r>
            <a:endParaRPr lang="ko-KR" altLang="en-US" b="1" dirty="0">
              <a:solidFill>
                <a:srgbClr val="B50B23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7431" y="480273"/>
            <a:ext cx="6577138" cy="5897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855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/>
        </a:solidFill>
        <a:ln>
          <a:solidFill>
            <a:schemeClr val="tx1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353</TotalTime>
  <Words>337</Words>
  <Application>Microsoft Office PowerPoint</Application>
  <PresentationFormat>와이드스크린</PresentationFormat>
  <Paragraphs>151</Paragraphs>
  <Slides>42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42</vt:i4>
      </vt:variant>
    </vt:vector>
  </HeadingPairs>
  <TitlesOfParts>
    <vt:vector size="47" baseType="lpstr">
      <vt:lpstr>굴림</vt:lpstr>
      <vt:lpstr>굴림체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THANK YOU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TEMPLATE</dc:title>
  <dc:creator>tjoeun</dc:creator>
  <cp:lastModifiedBy>tjoeun</cp:lastModifiedBy>
  <cp:revision>37</cp:revision>
  <dcterms:created xsi:type="dcterms:W3CDTF">2020-10-06T06:08:08Z</dcterms:created>
  <dcterms:modified xsi:type="dcterms:W3CDTF">2020-10-07T06:33:59Z</dcterms:modified>
</cp:coreProperties>
</file>